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theme/theme6.xml" ContentType="application/vnd.openxmlformats-officedocument.theme+xml"/>
  <Override PartName="/ppt/slideLayouts/slideLayout11.xml" ContentType="application/vnd.openxmlformats-officedocument.presentationml.slideLayout+xml"/>
  <Override PartName="/ppt/theme/theme7.xml" ContentType="application/vnd.openxmlformats-officedocument.theme+xml"/>
  <Override PartName="/ppt/slideLayouts/slideLayout12.xml" ContentType="application/vnd.openxmlformats-officedocument.presentationml.slideLayout+xml"/>
  <Override PartName="/ppt/theme/theme8.xml" ContentType="application/vnd.openxmlformats-officedocument.theme+xml"/>
  <Override PartName="/ppt/slideLayouts/slideLayout13.xml" ContentType="application/vnd.openxmlformats-officedocument.presentationml.slideLayout+xml"/>
  <Override PartName="/ppt/theme/theme9.xml" ContentType="application/vnd.openxmlformats-officedocument.theme+xml"/>
  <Override PartName="/ppt/slideLayouts/slideLayout14.xml" ContentType="application/vnd.openxmlformats-officedocument.presentationml.slideLayout+xml"/>
  <Override PartName="/ppt/theme/theme10.xml" ContentType="application/vnd.openxmlformats-officedocument.theme+xml"/>
  <Override PartName="/ppt/slideLayouts/slideLayout15.xml" ContentType="application/vnd.openxmlformats-officedocument.presentationml.slideLayout+xml"/>
  <Override PartName="/ppt/theme/theme11.xml" ContentType="application/vnd.openxmlformats-officedocument.theme+xml"/>
  <Override PartName="/ppt/slideLayouts/slideLayout16.xml" ContentType="application/vnd.openxmlformats-officedocument.presentationml.slideLayout+xml"/>
  <Override PartName="/ppt/theme/theme12.xml" ContentType="application/vnd.openxmlformats-officedocument.theme+xml"/>
  <Override PartName="/ppt/slideLayouts/slideLayout17.xml" ContentType="application/vnd.openxmlformats-officedocument.presentationml.slideLayout+xml"/>
  <Override PartName="/ppt/theme/theme13.xml" ContentType="application/vnd.openxmlformats-officedocument.theme+xml"/>
  <Override PartName="/ppt/slideLayouts/slideLayout18.xml" ContentType="application/vnd.openxmlformats-officedocument.presentationml.slideLayout+xml"/>
  <Override PartName="/ppt/theme/theme14.xml" ContentType="application/vnd.openxmlformats-officedocument.theme+xml"/>
  <Override PartName="/ppt/slideLayouts/slideLayout19.xml" ContentType="application/vnd.openxmlformats-officedocument.presentationml.slideLayout+xml"/>
  <Override PartName="/ppt/theme/theme15.xml" ContentType="application/vnd.openxmlformats-officedocument.theme+xml"/>
  <Override PartName="/ppt/slideLayouts/slideLayout20.xml" ContentType="application/vnd.openxmlformats-officedocument.presentationml.slideLayout+xml"/>
  <Override PartName="/ppt/theme/theme16.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17.xml" ContentType="application/vnd.openxmlformats-officedocument.theme+xml"/>
  <Override PartName="/ppt/slideLayouts/slideLayout24.xml" ContentType="application/vnd.openxmlformats-officedocument.presentationml.slideLayout+xml"/>
  <Override PartName="/ppt/theme/theme18.xml" ContentType="application/vnd.openxmlformats-officedocument.theme+xml"/>
  <Override PartName="/ppt/slideLayouts/slideLayout25.xml" ContentType="application/vnd.openxmlformats-officedocument.presentationml.slideLayout+xml"/>
  <Override PartName="/ppt/theme/theme19.xml" ContentType="application/vnd.openxmlformats-officedocument.theme+xml"/>
  <Override PartName="/ppt/slideLayouts/slideLayout26.xml" ContentType="application/vnd.openxmlformats-officedocument.presentationml.slideLayout+xml"/>
  <Override PartName="/ppt/theme/theme20.xml" ContentType="application/vnd.openxmlformats-officedocument.theme+xml"/>
  <Override PartName="/ppt/slideLayouts/slideLayout27.xml" ContentType="application/vnd.openxmlformats-officedocument.presentationml.slideLayout+xml"/>
  <Override PartName="/ppt/theme/theme21.xml" ContentType="application/vnd.openxmlformats-officedocument.theme+xml"/>
  <Override PartName="/ppt/slideLayouts/slideLayout28.xml" ContentType="application/vnd.openxmlformats-officedocument.presentationml.slideLayout+xml"/>
  <Override PartName="/ppt/theme/theme22.xml" ContentType="application/vnd.openxmlformats-officedocument.theme+xml"/>
  <Override PartName="/ppt/slideLayouts/slideLayout29.xml" ContentType="application/vnd.openxmlformats-officedocument.presentationml.slideLayout+xml"/>
  <Override PartName="/ppt/theme/theme23.xml" ContentType="application/vnd.openxmlformats-officedocument.theme+xml"/>
  <Override PartName="/ppt/slideLayouts/slideLayout30.xml" ContentType="application/vnd.openxmlformats-officedocument.presentationml.slideLayout+xml"/>
  <Override PartName="/ppt/theme/theme24.xml" ContentType="application/vnd.openxmlformats-officedocument.theme+xml"/>
  <Override PartName="/ppt/slideLayouts/slideLayout31.xml" ContentType="application/vnd.openxmlformats-officedocument.presentationml.slideLayout+xml"/>
  <Override PartName="/ppt/theme/theme25.xml" ContentType="application/vnd.openxmlformats-officedocument.theme+xml"/>
  <Override PartName="/ppt/slideLayouts/slideLayout32.xml" ContentType="application/vnd.openxmlformats-officedocument.presentationml.slideLayout+xml"/>
  <Override PartName="/ppt/theme/theme26.xml" ContentType="application/vnd.openxmlformats-officedocument.theme+xml"/>
  <Override PartName="/ppt/slideLayouts/slideLayout33.xml" ContentType="application/vnd.openxmlformats-officedocument.presentationml.slideLayout+xml"/>
  <Override PartName="/ppt/theme/theme27.xml" ContentType="application/vnd.openxmlformats-officedocument.theme+xml"/>
  <Override PartName="/ppt/slideLayouts/slideLayout34.xml" ContentType="application/vnd.openxmlformats-officedocument.presentationml.slideLayout+xml"/>
  <Override PartName="/ppt/theme/theme28.xml" ContentType="application/vnd.openxmlformats-officedocument.theme+xml"/>
  <Override PartName="/ppt/slideLayouts/slideLayout35.xml" ContentType="application/vnd.openxmlformats-officedocument.presentationml.slideLayout+xml"/>
  <Override PartName="/ppt/theme/theme29.xml" ContentType="application/vnd.openxmlformats-officedocument.theme+xml"/>
  <Override PartName="/ppt/slideLayouts/slideLayout36.xml" ContentType="application/vnd.openxmlformats-officedocument.presentationml.slideLayout+xml"/>
  <Override PartName="/ppt/theme/theme30.xml" ContentType="application/vnd.openxmlformats-officedocument.theme+xml"/>
  <Override PartName="/ppt/slideLayouts/slideLayout37.xml" ContentType="application/vnd.openxmlformats-officedocument.presentationml.slideLayout+xml"/>
  <Override PartName="/ppt/theme/theme31.xml" ContentType="application/vnd.openxmlformats-officedocument.theme+xml"/>
  <Override PartName="/ppt/slideLayouts/slideLayout38.xml" ContentType="application/vnd.openxmlformats-officedocument.presentationml.slideLayout+xml"/>
  <Override PartName="/ppt/theme/theme32.xml" ContentType="application/vnd.openxmlformats-officedocument.theme+xml"/>
  <Override PartName="/ppt/slideLayouts/slideLayout39.xml" ContentType="application/vnd.openxmlformats-officedocument.presentationml.slideLayout+xml"/>
  <Override PartName="/ppt/theme/theme33.xml" ContentType="application/vnd.openxmlformats-officedocument.theme+xml"/>
  <Override PartName="/ppt/slideLayouts/slideLayout40.xml" ContentType="application/vnd.openxmlformats-officedocument.presentationml.slideLayout+xml"/>
  <Override PartName="/ppt/theme/theme34.xml" ContentType="application/vnd.openxmlformats-officedocument.theme+xml"/>
  <Override PartName="/ppt/slideLayouts/slideLayout41.xml" ContentType="application/vnd.openxmlformats-officedocument.presentationml.slideLayout+xml"/>
  <Override PartName="/ppt/theme/theme35.xml" ContentType="application/vnd.openxmlformats-officedocument.theme+xml"/>
  <Override PartName="/ppt/slideLayouts/slideLayout42.xml" ContentType="application/vnd.openxmlformats-officedocument.presentationml.slideLayout+xml"/>
  <Override PartName="/ppt/theme/theme36.xml" ContentType="application/vnd.openxmlformats-officedocument.theme+xml"/>
  <Override PartName="/ppt/slideLayouts/slideLayout43.xml" ContentType="application/vnd.openxmlformats-officedocument.presentationml.slideLayout+xml"/>
  <Override PartName="/ppt/theme/theme37.xml" ContentType="application/vnd.openxmlformats-officedocument.theme+xml"/>
  <Override PartName="/ppt/slideLayouts/slideLayout44.xml" ContentType="application/vnd.openxmlformats-officedocument.presentationml.slideLayout+xml"/>
  <Override PartName="/ppt/theme/theme38.xml" ContentType="application/vnd.openxmlformats-officedocument.theme+xml"/>
  <Override PartName="/ppt/theme/theme39.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5"/>
    <p:sldMasterId id="2147483681" r:id="rId6"/>
    <p:sldMasterId id="2147483683" r:id="rId7"/>
    <p:sldMasterId id="2147483685" r:id="rId8"/>
    <p:sldMasterId id="2147483687" r:id="rId9"/>
    <p:sldMasterId id="2147483689" r:id="rId10"/>
    <p:sldMasterId id="2147483691" r:id="rId11"/>
    <p:sldMasterId id="2147483693" r:id="rId12"/>
    <p:sldMasterId id="2147483695" r:id="rId13"/>
    <p:sldMasterId id="2147483697" r:id="rId14"/>
    <p:sldMasterId id="2147483699" r:id="rId15"/>
    <p:sldMasterId id="2147483701" r:id="rId16"/>
    <p:sldMasterId id="2147483703" r:id="rId17"/>
    <p:sldMasterId id="2147483705" r:id="rId18"/>
    <p:sldMasterId id="2147483707" r:id="rId19"/>
    <p:sldMasterId id="2147483709" r:id="rId20"/>
    <p:sldMasterId id="2147483711" r:id="rId21"/>
    <p:sldMasterId id="2147483715" r:id="rId22"/>
    <p:sldMasterId id="2147483717" r:id="rId23"/>
    <p:sldMasterId id="2147483719" r:id="rId24"/>
    <p:sldMasterId id="2147483721" r:id="rId25"/>
    <p:sldMasterId id="2147483723" r:id="rId26"/>
    <p:sldMasterId id="2147483725" r:id="rId27"/>
    <p:sldMasterId id="2147483727" r:id="rId28"/>
    <p:sldMasterId id="2147483729" r:id="rId29"/>
    <p:sldMasterId id="2147483731" r:id="rId30"/>
    <p:sldMasterId id="2147483733" r:id="rId31"/>
    <p:sldMasterId id="2147483735" r:id="rId32"/>
    <p:sldMasterId id="2147483737" r:id="rId33"/>
    <p:sldMasterId id="2147483739" r:id="rId34"/>
    <p:sldMasterId id="2147483741" r:id="rId35"/>
    <p:sldMasterId id="2147483743" r:id="rId36"/>
    <p:sldMasterId id="2147483745" r:id="rId37"/>
    <p:sldMasterId id="2147483747" r:id="rId38"/>
    <p:sldMasterId id="2147483749" r:id="rId39"/>
    <p:sldMasterId id="2147483751" r:id="rId40"/>
    <p:sldMasterId id="2147483753" r:id="rId41"/>
    <p:sldMasterId id="2147483755" r:id="rId42"/>
  </p:sldMasterIdLst>
  <p:notesMasterIdLst>
    <p:notesMasterId r:id="rId79"/>
  </p:notesMasterIdLst>
  <p:sldIdLst>
    <p:sldId id="599" r:id="rId43"/>
    <p:sldId id="669" r:id="rId44"/>
    <p:sldId id="668" r:id="rId45"/>
    <p:sldId id="602" r:id="rId46"/>
    <p:sldId id="603" r:id="rId47"/>
    <p:sldId id="605" r:id="rId48"/>
    <p:sldId id="606" r:id="rId49"/>
    <p:sldId id="640" r:id="rId50"/>
    <p:sldId id="652" r:id="rId51"/>
    <p:sldId id="653" r:id="rId52"/>
    <p:sldId id="654" r:id="rId53"/>
    <p:sldId id="608" r:id="rId54"/>
    <p:sldId id="655" r:id="rId55"/>
    <p:sldId id="643" r:id="rId56"/>
    <p:sldId id="610" r:id="rId57"/>
    <p:sldId id="660" r:id="rId58"/>
    <p:sldId id="609" r:id="rId59"/>
    <p:sldId id="611" r:id="rId60"/>
    <p:sldId id="614" r:id="rId61"/>
    <p:sldId id="670" r:id="rId62"/>
    <p:sldId id="616" r:id="rId63"/>
    <p:sldId id="662" r:id="rId64"/>
    <p:sldId id="618" r:id="rId65"/>
    <p:sldId id="619" r:id="rId66"/>
    <p:sldId id="620" r:id="rId67"/>
    <p:sldId id="621" r:id="rId68"/>
    <p:sldId id="672" r:id="rId69"/>
    <p:sldId id="673" r:id="rId70"/>
    <p:sldId id="674" r:id="rId71"/>
    <p:sldId id="623" r:id="rId72"/>
    <p:sldId id="622" r:id="rId73"/>
    <p:sldId id="671" r:id="rId74"/>
    <p:sldId id="675" r:id="rId75"/>
    <p:sldId id="676" r:id="rId76"/>
    <p:sldId id="343" r:id="rId77"/>
    <p:sldId id="598" r:id="rId78"/>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0F5F26-BC0C-4575-9614-47FAACCF0A36}" v="4" dt="2026-01-14T18:41:18.380"/>
    <p1510:client id="{7431E2A9-9F6F-D03C-C121-CD958196AC6C}" v="27" dt="2026-01-16T14:33:34.805"/>
    <p1510:client id="{88C6D01F-BC13-6842-71CF-47D6B45DD09B}" v="3" dt="2026-01-15T19:40:58.779"/>
    <p1510:client id="{D0A0A064-1804-13E9-B751-98768258DA47}" v="2" dt="2026-01-15T19:38:47.6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2.xml"/><Relationship Id="rId21" Type="http://schemas.openxmlformats.org/officeDocument/2006/relationships/slideMaster" Target="slideMasters/slideMaster17.xml"/><Relationship Id="rId42" Type="http://schemas.openxmlformats.org/officeDocument/2006/relationships/slideMaster" Target="slideMasters/slideMaster38.xml"/><Relationship Id="rId47" Type="http://schemas.openxmlformats.org/officeDocument/2006/relationships/slide" Target="slides/slide5.xml"/><Relationship Id="rId63" Type="http://schemas.openxmlformats.org/officeDocument/2006/relationships/slide" Target="slides/slide21.xml"/><Relationship Id="rId68" Type="http://schemas.openxmlformats.org/officeDocument/2006/relationships/slide" Target="slides/slide26.xml"/><Relationship Id="rId84" Type="http://schemas.microsoft.com/office/2016/11/relationships/changesInfo" Target="changesInfos/changesInfo1.xml"/><Relationship Id="rId16" Type="http://schemas.openxmlformats.org/officeDocument/2006/relationships/slideMaster" Target="slideMasters/slideMaster12.xml"/><Relationship Id="rId11" Type="http://schemas.openxmlformats.org/officeDocument/2006/relationships/slideMaster" Target="slideMasters/slideMaster7.xml"/><Relationship Id="rId32" Type="http://schemas.openxmlformats.org/officeDocument/2006/relationships/slideMaster" Target="slideMasters/slideMaster28.xml"/><Relationship Id="rId37" Type="http://schemas.openxmlformats.org/officeDocument/2006/relationships/slideMaster" Target="slideMasters/slideMaster33.xml"/><Relationship Id="rId53" Type="http://schemas.openxmlformats.org/officeDocument/2006/relationships/slide" Target="slides/slide11.xml"/><Relationship Id="rId58" Type="http://schemas.openxmlformats.org/officeDocument/2006/relationships/slide" Target="slides/slide16.xml"/><Relationship Id="rId74" Type="http://schemas.openxmlformats.org/officeDocument/2006/relationships/slide" Target="slides/slide32.xml"/><Relationship Id="rId79" Type="http://schemas.openxmlformats.org/officeDocument/2006/relationships/notesMaster" Target="notesMasters/notesMaster1.xml"/><Relationship Id="rId5" Type="http://schemas.openxmlformats.org/officeDocument/2006/relationships/slideMaster" Target="slideMasters/slideMaster1.xml"/><Relationship Id="rId19" Type="http://schemas.openxmlformats.org/officeDocument/2006/relationships/slideMaster" Target="slideMasters/slideMaster15.xml"/><Relationship Id="rId14" Type="http://schemas.openxmlformats.org/officeDocument/2006/relationships/slideMaster" Target="slideMasters/slideMaster10.xml"/><Relationship Id="rId22" Type="http://schemas.openxmlformats.org/officeDocument/2006/relationships/slideMaster" Target="slideMasters/slideMaster18.xml"/><Relationship Id="rId27" Type="http://schemas.openxmlformats.org/officeDocument/2006/relationships/slideMaster" Target="slideMasters/slideMaster23.xml"/><Relationship Id="rId30" Type="http://schemas.openxmlformats.org/officeDocument/2006/relationships/slideMaster" Target="slideMasters/slideMaster26.xml"/><Relationship Id="rId35" Type="http://schemas.openxmlformats.org/officeDocument/2006/relationships/slideMaster" Target="slideMasters/slideMaster31.xml"/><Relationship Id="rId43" Type="http://schemas.openxmlformats.org/officeDocument/2006/relationships/slide" Target="slides/slide1.xml"/><Relationship Id="rId48" Type="http://schemas.openxmlformats.org/officeDocument/2006/relationships/slide" Target="slides/slide6.xml"/><Relationship Id="rId56" Type="http://schemas.openxmlformats.org/officeDocument/2006/relationships/slide" Target="slides/slide14.xml"/><Relationship Id="rId64" Type="http://schemas.openxmlformats.org/officeDocument/2006/relationships/slide" Target="slides/slide22.xml"/><Relationship Id="rId69" Type="http://schemas.openxmlformats.org/officeDocument/2006/relationships/slide" Target="slides/slide27.xml"/><Relationship Id="rId77" Type="http://schemas.openxmlformats.org/officeDocument/2006/relationships/slide" Target="slides/slide35.xml"/><Relationship Id="rId8" Type="http://schemas.openxmlformats.org/officeDocument/2006/relationships/slideMaster" Target="slideMasters/slideMaster4.xml"/><Relationship Id="rId51" Type="http://schemas.openxmlformats.org/officeDocument/2006/relationships/slide" Target="slides/slide9.xml"/><Relationship Id="rId72" Type="http://schemas.openxmlformats.org/officeDocument/2006/relationships/slide" Target="slides/slide30.xml"/><Relationship Id="rId80" Type="http://schemas.openxmlformats.org/officeDocument/2006/relationships/presProps" Target="presProps.xml"/><Relationship Id="rId85"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Master" Target="slideMasters/slideMaster13.xml"/><Relationship Id="rId25" Type="http://schemas.openxmlformats.org/officeDocument/2006/relationships/slideMaster" Target="slideMasters/slideMaster21.xml"/><Relationship Id="rId33" Type="http://schemas.openxmlformats.org/officeDocument/2006/relationships/slideMaster" Target="slideMasters/slideMaster29.xml"/><Relationship Id="rId38" Type="http://schemas.openxmlformats.org/officeDocument/2006/relationships/slideMaster" Target="slideMasters/slideMaster34.xml"/><Relationship Id="rId46" Type="http://schemas.openxmlformats.org/officeDocument/2006/relationships/slide" Target="slides/slide4.xml"/><Relationship Id="rId59" Type="http://schemas.openxmlformats.org/officeDocument/2006/relationships/slide" Target="slides/slide17.xml"/><Relationship Id="rId67" Type="http://schemas.openxmlformats.org/officeDocument/2006/relationships/slide" Target="slides/slide25.xml"/><Relationship Id="rId20" Type="http://schemas.openxmlformats.org/officeDocument/2006/relationships/slideMaster" Target="slideMasters/slideMaster16.xml"/><Relationship Id="rId41" Type="http://schemas.openxmlformats.org/officeDocument/2006/relationships/slideMaster" Target="slideMasters/slideMaster37.xml"/><Relationship Id="rId54" Type="http://schemas.openxmlformats.org/officeDocument/2006/relationships/slide" Target="slides/slide12.xml"/><Relationship Id="rId62" Type="http://schemas.openxmlformats.org/officeDocument/2006/relationships/slide" Target="slides/slide20.xml"/><Relationship Id="rId70" Type="http://schemas.openxmlformats.org/officeDocument/2006/relationships/slide" Target="slides/slide28.xml"/><Relationship Id="rId75" Type="http://schemas.openxmlformats.org/officeDocument/2006/relationships/slide" Target="slides/slide33.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Master" Target="slideMasters/slideMaster11.xml"/><Relationship Id="rId23" Type="http://schemas.openxmlformats.org/officeDocument/2006/relationships/slideMaster" Target="slideMasters/slideMaster19.xml"/><Relationship Id="rId28" Type="http://schemas.openxmlformats.org/officeDocument/2006/relationships/slideMaster" Target="slideMasters/slideMaster24.xml"/><Relationship Id="rId36" Type="http://schemas.openxmlformats.org/officeDocument/2006/relationships/slideMaster" Target="slideMasters/slideMaster32.xml"/><Relationship Id="rId49" Type="http://schemas.openxmlformats.org/officeDocument/2006/relationships/slide" Target="slides/slide7.xml"/><Relationship Id="rId57" Type="http://schemas.openxmlformats.org/officeDocument/2006/relationships/slide" Target="slides/slide15.xml"/><Relationship Id="rId10" Type="http://schemas.openxmlformats.org/officeDocument/2006/relationships/slideMaster" Target="slideMasters/slideMaster6.xml"/><Relationship Id="rId31" Type="http://schemas.openxmlformats.org/officeDocument/2006/relationships/slideMaster" Target="slideMasters/slideMaster27.xml"/><Relationship Id="rId44" Type="http://schemas.openxmlformats.org/officeDocument/2006/relationships/slide" Target="slides/slide2.xml"/><Relationship Id="rId52" Type="http://schemas.openxmlformats.org/officeDocument/2006/relationships/slide" Target="slides/slide10.xml"/><Relationship Id="rId60" Type="http://schemas.openxmlformats.org/officeDocument/2006/relationships/slide" Target="slides/slide18.xml"/><Relationship Id="rId65" Type="http://schemas.openxmlformats.org/officeDocument/2006/relationships/slide" Target="slides/slide23.xml"/><Relationship Id="rId73" Type="http://schemas.openxmlformats.org/officeDocument/2006/relationships/slide" Target="slides/slide31.xml"/><Relationship Id="rId78" Type="http://schemas.openxmlformats.org/officeDocument/2006/relationships/slide" Target="slides/slide36.xml"/><Relationship Id="rId8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Master" Target="slideMasters/slideMaster5.xml"/><Relationship Id="rId13" Type="http://schemas.openxmlformats.org/officeDocument/2006/relationships/slideMaster" Target="slideMasters/slideMaster9.xml"/><Relationship Id="rId18" Type="http://schemas.openxmlformats.org/officeDocument/2006/relationships/slideMaster" Target="slideMasters/slideMaster14.xml"/><Relationship Id="rId39" Type="http://schemas.openxmlformats.org/officeDocument/2006/relationships/slideMaster" Target="slideMasters/slideMaster35.xml"/><Relationship Id="rId34" Type="http://schemas.openxmlformats.org/officeDocument/2006/relationships/slideMaster" Target="slideMasters/slideMaster30.xml"/><Relationship Id="rId50" Type="http://schemas.openxmlformats.org/officeDocument/2006/relationships/slide" Target="slides/slide8.xml"/><Relationship Id="rId55" Type="http://schemas.openxmlformats.org/officeDocument/2006/relationships/slide" Target="slides/slide13.xml"/><Relationship Id="rId76" Type="http://schemas.openxmlformats.org/officeDocument/2006/relationships/slide" Target="slides/slide34.xml"/><Relationship Id="rId7" Type="http://schemas.openxmlformats.org/officeDocument/2006/relationships/slideMaster" Target="slideMasters/slideMaster3.xml"/><Relationship Id="rId71" Type="http://schemas.openxmlformats.org/officeDocument/2006/relationships/slide" Target="slides/slide29.xml"/><Relationship Id="rId2" Type="http://schemas.openxmlformats.org/officeDocument/2006/relationships/customXml" Target="../customXml/item2.xml"/><Relationship Id="rId29" Type="http://schemas.openxmlformats.org/officeDocument/2006/relationships/slideMaster" Target="slideMasters/slideMaster25.xml"/><Relationship Id="rId24" Type="http://schemas.openxmlformats.org/officeDocument/2006/relationships/slideMaster" Target="slideMasters/slideMaster20.xml"/><Relationship Id="rId40" Type="http://schemas.openxmlformats.org/officeDocument/2006/relationships/slideMaster" Target="slideMasters/slideMaster36.xml"/><Relationship Id="rId45" Type="http://schemas.openxmlformats.org/officeDocument/2006/relationships/slide" Target="slides/slide3.xml"/><Relationship Id="rId66" Type="http://schemas.openxmlformats.org/officeDocument/2006/relationships/slide" Target="slides/slide24.xml"/><Relationship Id="rId61" Type="http://schemas.openxmlformats.org/officeDocument/2006/relationships/slide" Target="slides/slide19.xml"/><Relationship Id="rId8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bra deFend Thomas" userId="S::ddefendthomas@anblaw.com::c0278dff-07a7-4f66-ba5d-a4107bd9d0e9" providerId="AD" clId="Web-{7431E2A9-9F6F-D03C-C121-CD958196AC6C}"/>
    <pc:docChg chg="modSld">
      <pc:chgData name="Debra deFend Thomas" userId="S::ddefendthomas@anblaw.com::c0278dff-07a7-4f66-ba5d-a4107bd9d0e9" providerId="AD" clId="Web-{7431E2A9-9F6F-D03C-C121-CD958196AC6C}" dt="2026-01-16T14:33:34.805" v="26" actId="20577"/>
      <pc:docMkLst>
        <pc:docMk/>
      </pc:docMkLst>
      <pc:sldChg chg="modSp">
        <pc:chgData name="Debra deFend Thomas" userId="S::ddefendthomas@anblaw.com::c0278dff-07a7-4f66-ba5d-a4107bd9d0e9" providerId="AD" clId="Web-{7431E2A9-9F6F-D03C-C121-CD958196AC6C}" dt="2026-01-16T14:31:09.461" v="13" actId="20577"/>
        <pc:sldMkLst>
          <pc:docMk/>
          <pc:sldMk cId="1866598225" sldId="611"/>
        </pc:sldMkLst>
        <pc:spChg chg="mod">
          <ac:chgData name="Debra deFend Thomas" userId="S::ddefendthomas@anblaw.com::c0278dff-07a7-4f66-ba5d-a4107bd9d0e9" providerId="AD" clId="Web-{7431E2A9-9F6F-D03C-C121-CD958196AC6C}" dt="2026-01-16T14:31:09.461" v="13" actId="20577"/>
          <ac:spMkLst>
            <pc:docMk/>
            <pc:sldMk cId="1866598225" sldId="611"/>
            <ac:spMk id="3" creationId="{018A03F2-3DA1-0ABF-E99F-0A59C5CE14A8}"/>
          </ac:spMkLst>
        </pc:spChg>
      </pc:sldChg>
      <pc:sldChg chg="modSp">
        <pc:chgData name="Debra deFend Thomas" userId="S::ddefendthomas@anblaw.com::c0278dff-07a7-4f66-ba5d-a4107bd9d0e9" providerId="AD" clId="Web-{7431E2A9-9F6F-D03C-C121-CD958196AC6C}" dt="2026-01-16T14:32:03.898" v="19" actId="20577"/>
        <pc:sldMkLst>
          <pc:docMk/>
          <pc:sldMk cId="3841918373" sldId="618"/>
        </pc:sldMkLst>
        <pc:spChg chg="mod">
          <ac:chgData name="Debra deFend Thomas" userId="S::ddefendthomas@anblaw.com::c0278dff-07a7-4f66-ba5d-a4107bd9d0e9" providerId="AD" clId="Web-{7431E2A9-9F6F-D03C-C121-CD958196AC6C}" dt="2026-01-16T14:32:03.898" v="19" actId="20577"/>
          <ac:spMkLst>
            <pc:docMk/>
            <pc:sldMk cId="3841918373" sldId="618"/>
            <ac:spMk id="2" creationId="{37D4992D-EDA6-48E5-B0CA-F993B5BBCD75}"/>
          </ac:spMkLst>
        </pc:spChg>
      </pc:sldChg>
      <pc:sldChg chg="modSp">
        <pc:chgData name="Debra deFend Thomas" userId="S::ddefendthomas@anblaw.com::c0278dff-07a7-4f66-ba5d-a4107bd9d0e9" providerId="AD" clId="Web-{7431E2A9-9F6F-D03C-C121-CD958196AC6C}" dt="2026-01-16T14:32:24.039" v="21" actId="20577"/>
        <pc:sldMkLst>
          <pc:docMk/>
          <pc:sldMk cId="2422664202" sldId="619"/>
        </pc:sldMkLst>
        <pc:spChg chg="mod">
          <ac:chgData name="Debra deFend Thomas" userId="S::ddefendthomas@anblaw.com::c0278dff-07a7-4f66-ba5d-a4107bd9d0e9" providerId="AD" clId="Web-{7431E2A9-9F6F-D03C-C121-CD958196AC6C}" dt="2026-01-16T14:32:24.039" v="21" actId="20577"/>
          <ac:spMkLst>
            <pc:docMk/>
            <pc:sldMk cId="2422664202" sldId="619"/>
            <ac:spMk id="2" creationId="{6305B4C1-74DC-4806-8D12-81E20BB40FD4}"/>
          </ac:spMkLst>
        </pc:spChg>
      </pc:sldChg>
      <pc:sldChg chg="modSp">
        <pc:chgData name="Debra deFend Thomas" userId="S::ddefendthomas@anblaw.com::c0278dff-07a7-4f66-ba5d-a4107bd9d0e9" providerId="AD" clId="Web-{7431E2A9-9F6F-D03C-C121-CD958196AC6C}" dt="2026-01-16T14:32:36.711" v="24" actId="20577"/>
        <pc:sldMkLst>
          <pc:docMk/>
          <pc:sldMk cId="767479865" sldId="620"/>
        </pc:sldMkLst>
        <pc:spChg chg="mod">
          <ac:chgData name="Debra deFend Thomas" userId="S::ddefendthomas@anblaw.com::c0278dff-07a7-4f66-ba5d-a4107bd9d0e9" providerId="AD" clId="Web-{7431E2A9-9F6F-D03C-C121-CD958196AC6C}" dt="2026-01-16T14:32:36.711" v="24" actId="20577"/>
          <ac:spMkLst>
            <pc:docMk/>
            <pc:sldMk cId="767479865" sldId="620"/>
            <ac:spMk id="3" creationId="{00000000-0000-0000-0000-000000000000}"/>
          </ac:spMkLst>
        </pc:spChg>
      </pc:sldChg>
      <pc:sldChg chg="modSp">
        <pc:chgData name="Debra deFend Thomas" userId="S::ddefendthomas@anblaw.com::c0278dff-07a7-4f66-ba5d-a4107bd9d0e9" providerId="AD" clId="Web-{7431E2A9-9F6F-D03C-C121-CD958196AC6C}" dt="2026-01-16T14:33:34.805" v="26" actId="20577"/>
        <pc:sldMkLst>
          <pc:docMk/>
          <pc:sldMk cId="2743466261" sldId="621"/>
        </pc:sldMkLst>
        <pc:spChg chg="mod">
          <ac:chgData name="Debra deFend Thomas" userId="S::ddefendthomas@anblaw.com::c0278dff-07a7-4f66-ba5d-a4107bd9d0e9" providerId="AD" clId="Web-{7431E2A9-9F6F-D03C-C121-CD958196AC6C}" dt="2026-01-16T14:33:34.805" v="26" actId="20577"/>
          <ac:spMkLst>
            <pc:docMk/>
            <pc:sldMk cId="2743466261" sldId="621"/>
            <ac:spMk id="3" creationId="{00000000-0000-0000-0000-000000000000}"/>
          </ac:spMkLst>
        </pc:spChg>
      </pc:sldChg>
      <pc:sldChg chg="modSp">
        <pc:chgData name="Debra deFend Thomas" userId="S::ddefendthomas@anblaw.com::c0278dff-07a7-4f66-ba5d-a4107bd9d0e9" providerId="AD" clId="Web-{7431E2A9-9F6F-D03C-C121-CD958196AC6C}" dt="2026-01-16T14:31:52.742" v="17" actId="20577"/>
        <pc:sldMkLst>
          <pc:docMk/>
          <pc:sldMk cId="1117829751" sldId="662"/>
        </pc:sldMkLst>
        <pc:spChg chg="mod">
          <ac:chgData name="Debra deFend Thomas" userId="S::ddefendthomas@anblaw.com::c0278dff-07a7-4f66-ba5d-a4107bd9d0e9" providerId="AD" clId="Web-{7431E2A9-9F6F-D03C-C121-CD958196AC6C}" dt="2026-01-16T14:31:52.742" v="17" actId="20577"/>
          <ac:spMkLst>
            <pc:docMk/>
            <pc:sldMk cId="1117829751" sldId="662"/>
            <ac:spMk id="2" creationId="{3EEC9612-4D10-70C6-A63E-F4A914A7B7EB}"/>
          </ac:spMkLst>
        </pc:spChg>
        <pc:spChg chg="mod">
          <ac:chgData name="Debra deFend Thomas" userId="S::ddefendthomas@anblaw.com::c0278dff-07a7-4f66-ba5d-a4107bd9d0e9" providerId="AD" clId="Web-{7431E2A9-9F6F-D03C-C121-CD958196AC6C}" dt="2026-01-16T14:31:44.257" v="15" actId="20577"/>
          <ac:spMkLst>
            <pc:docMk/>
            <pc:sldMk cId="1117829751" sldId="662"/>
            <ac:spMk id="5" creationId="{AD0D1653-221D-244D-58C2-C4F15373A728}"/>
          </ac:spMkLst>
        </pc:spChg>
      </pc:sldChg>
    </pc:docChg>
  </pc:docChgLst>
  <pc:docChgLst>
    <pc:chgData name="Debra deFend Thomas" userId="S::ddefendthomas@anblaw.com::c0278dff-07a7-4f66-ba5d-a4107bd9d0e9" providerId="AD" clId="Web-{88C6D01F-BC13-6842-71CF-47D6B45DD09B}"/>
    <pc:docChg chg="delSld">
      <pc:chgData name="Debra deFend Thomas" userId="S::ddefendthomas@anblaw.com::c0278dff-07a7-4f66-ba5d-a4107bd9d0e9" providerId="AD" clId="Web-{88C6D01F-BC13-6842-71CF-47D6B45DD09B}" dt="2026-01-15T19:40:58.779" v="2"/>
      <pc:docMkLst>
        <pc:docMk/>
      </pc:docMkLst>
      <pc:sldChg chg="del">
        <pc:chgData name="Debra deFend Thomas" userId="S::ddefendthomas@anblaw.com::c0278dff-07a7-4f66-ba5d-a4107bd9d0e9" providerId="AD" clId="Web-{88C6D01F-BC13-6842-71CF-47D6B45DD09B}" dt="2026-01-15T19:40:50.419" v="0"/>
        <pc:sldMkLst>
          <pc:docMk/>
          <pc:sldMk cId="2568567316" sldId="677"/>
        </pc:sldMkLst>
      </pc:sldChg>
      <pc:sldChg chg="del">
        <pc:chgData name="Debra deFend Thomas" userId="S::ddefendthomas@anblaw.com::c0278dff-07a7-4f66-ba5d-a4107bd9d0e9" providerId="AD" clId="Web-{88C6D01F-BC13-6842-71CF-47D6B45DD09B}" dt="2026-01-15T19:40:58.779" v="2"/>
        <pc:sldMkLst>
          <pc:docMk/>
          <pc:sldMk cId="1119420213" sldId="678"/>
        </pc:sldMkLst>
      </pc:sldChg>
      <pc:sldChg chg="del">
        <pc:chgData name="Debra deFend Thomas" userId="S::ddefendthomas@anblaw.com::c0278dff-07a7-4f66-ba5d-a4107bd9d0e9" providerId="AD" clId="Web-{88C6D01F-BC13-6842-71CF-47D6B45DD09B}" dt="2026-01-15T19:40:54.560" v="1"/>
        <pc:sldMkLst>
          <pc:docMk/>
          <pc:sldMk cId="655953445" sldId="679"/>
        </pc:sldMkLst>
      </pc:sldChg>
    </pc:docChg>
  </pc:docChgLst>
  <pc:docChgLst>
    <pc:chgData name="Debra deFend Thomas" userId="c0278dff-07a7-4f66-ba5d-a4107bd9d0e9" providerId="ADAL" clId="{065B7FB5-F5BD-4126-A672-7F7F035A87D4}"/>
    <pc:docChg chg="undo custSel addSld delSld modSld sldOrd modNotesMaster">
      <pc:chgData name="Debra deFend Thomas" userId="c0278dff-07a7-4f66-ba5d-a4107bd9d0e9" providerId="ADAL" clId="{065B7FB5-F5BD-4126-A672-7F7F035A87D4}" dt="2026-01-14T18:44:30.216" v="4135" actId="20577"/>
      <pc:docMkLst>
        <pc:docMk/>
      </pc:docMkLst>
      <pc:sldChg chg="modSp mod">
        <pc:chgData name="Debra deFend Thomas" userId="c0278dff-07a7-4f66-ba5d-a4107bd9d0e9" providerId="ADAL" clId="{065B7FB5-F5BD-4126-A672-7F7F035A87D4}" dt="2026-01-13T14:24:46.038" v="2685" actId="2711"/>
        <pc:sldMkLst>
          <pc:docMk/>
          <pc:sldMk cId="3324161533" sldId="343"/>
        </pc:sldMkLst>
        <pc:spChg chg="mod">
          <ac:chgData name="Debra deFend Thomas" userId="c0278dff-07a7-4f66-ba5d-a4107bd9d0e9" providerId="ADAL" clId="{065B7FB5-F5BD-4126-A672-7F7F035A87D4}" dt="2026-01-13T14:24:46.038" v="2685" actId="2711"/>
          <ac:spMkLst>
            <pc:docMk/>
            <pc:sldMk cId="3324161533" sldId="343"/>
            <ac:spMk id="4" creationId="{00000000-0000-0000-0000-000000000000}"/>
          </ac:spMkLst>
        </pc:spChg>
      </pc:sldChg>
      <pc:sldChg chg="modSp mod">
        <pc:chgData name="Debra deFend Thomas" userId="c0278dff-07a7-4f66-ba5d-a4107bd9d0e9" providerId="ADAL" clId="{065B7FB5-F5BD-4126-A672-7F7F035A87D4}" dt="2026-01-13T14:24:59.497" v="2686" actId="2711"/>
        <pc:sldMkLst>
          <pc:docMk/>
          <pc:sldMk cId="1551351224" sldId="598"/>
        </pc:sldMkLst>
        <pc:spChg chg="mod">
          <ac:chgData name="Debra deFend Thomas" userId="c0278dff-07a7-4f66-ba5d-a4107bd9d0e9" providerId="ADAL" clId="{065B7FB5-F5BD-4126-A672-7F7F035A87D4}" dt="2026-01-13T14:24:59.497" v="2686" actId="2711"/>
          <ac:spMkLst>
            <pc:docMk/>
            <pc:sldMk cId="1551351224" sldId="598"/>
            <ac:spMk id="3" creationId="{4A0BD460-BC2E-178E-53CC-E47A8E83391D}"/>
          </ac:spMkLst>
        </pc:spChg>
      </pc:sldChg>
      <pc:sldChg chg="modSp mod">
        <pc:chgData name="Debra deFend Thomas" userId="c0278dff-07a7-4f66-ba5d-a4107bd9d0e9" providerId="ADAL" clId="{065B7FB5-F5BD-4126-A672-7F7F035A87D4}" dt="2026-01-12T21:04:28.202" v="1421" actId="20577"/>
        <pc:sldMkLst>
          <pc:docMk/>
          <pc:sldMk cId="201504913" sldId="599"/>
        </pc:sldMkLst>
        <pc:spChg chg="mod">
          <ac:chgData name="Debra deFend Thomas" userId="c0278dff-07a7-4f66-ba5d-a4107bd9d0e9" providerId="ADAL" clId="{065B7FB5-F5BD-4126-A672-7F7F035A87D4}" dt="2026-01-12T21:04:28.202" v="1421" actId="20577"/>
          <ac:spMkLst>
            <pc:docMk/>
            <pc:sldMk cId="201504913" sldId="599"/>
            <ac:spMk id="3" creationId="{6D230405-6611-DC98-62ED-85731E434FE3}"/>
          </ac:spMkLst>
        </pc:spChg>
        <pc:spChg chg="mod">
          <ac:chgData name="Debra deFend Thomas" userId="c0278dff-07a7-4f66-ba5d-a4107bd9d0e9" providerId="ADAL" clId="{065B7FB5-F5BD-4126-A672-7F7F035A87D4}" dt="2026-01-08T19:14:04.116" v="241" actId="2711"/>
          <ac:spMkLst>
            <pc:docMk/>
            <pc:sldMk cId="201504913" sldId="599"/>
            <ac:spMk id="4" creationId="{5B3C1EDB-816C-3168-5B7B-E57B7BE744E2}"/>
          </ac:spMkLst>
        </pc:spChg>
      </pc:sldChg>
      <pc:sldChg chg="modSp mod">
        <pc:chgData name="Debra deFend Thomas" userId="c0278dff-07a7-4f66-ba5d-a4107bd9d0e9" providerId="ADAL" clId="{065B7FB5-F5BD-4126-A672-7F7F035A87D4}" dt="2026-01-08T19:17:26.041" v="350" actId="2711"/>
        <pc:sldMkLst>
          <pc:docMk/>
          <pc:sldMk cId="1825587247" sldId="602"/>
        </pc:sldMkLst>
        <pc:spChg chg="mod">
          <ac:chgData name="Debra deFend Thomas" userId="c0278dff-07a7-4f66-ba5d-a4107bd9d0e9" providerId="ADAL" clId="{065B7FB5-F5BD-4126-A672-7F7F035A87D4}" dt="2026-01-08T19:17:16.776" v="349" actId="2711"/>
          <ac:spMkLst>
            <pc:docMk/>
            <pc:sldMk cId="1825587247" sldId="602"/>
            <ac:spMk id="2" creationId="{A2E41255-D899-E222-F97B-F3E863F230AC}"/>
          </ac:spMkLst>
        </pc:spChg>
        <pc:spChg chg="mod">
          <ac:chgData name="Debra deFend Thomas" userId="c0278dff-07a7-4f66-ba5d-a4107bd9d0e9" providerId="ADAL" clId="{065B7FB5-F5BD-4126-A672-7F7F035A87D4}" dt="2026-01-08T19:17:26.041" v="350" actId="2711"/>
          <ac:spMkLst>
            <pc:docMk/>
            <pc:sldMk cId="1825587247" sldId="602"/>
            <ac:spMk id="3" creationId="{4856BCC6-EFCD-2476-8823-79D9B2ADED1A}"/>
          </ac:spMkLst>
        </pc:spChg>
      </pc:sldChg>
      <pc:sldChg chg="modSp mod modClrScheme chgLayout">
        <pc:chgData name="Debra deFend Thomas" userId="c0278dff-07a7-4f66-ba5d-a4107bd9d0e9" providerId="ADAL" clId="{065B7FB5-F5BD-4126-A672-7F7F035A87D4}" dt="2026-01-08T19:18:18.007" v="382" actId="255"/>
        <pc:sldMkLst>
          <pc:docMk/>
          <pc:sldMk cId="1347001336" sldId="603"/>
        </pc:sldMkLst>
        <pc:spChg chg="mod ord">
          <ac:chgData name="Debra deFend Thomas" userId="c0278dff-07a7-4f66-ba5d-a4107bd9d0e9" providerId="ADAL" clId="{065B7FB5-F5BD-4126-A672-7F7F035A87D4}" dt="2026-01-08T19:17:56.439" v="376" actId="20577"/>
          <ac:spMkLst>
            <pc:docMk/>
            <pc:sldMk cId="1347001336" sldId="603"/>
            <ac:spMk id="2" creationId="{B14BAD2C-DF92-DFB7-AB43-344C29EDB40E}"/>
          </ac:spMkLst>
        </pc:spChg>
        <pc:spChg chg="mod ord">
          <ac:chgData name="Debra deFend Thomas" userId="c0278dff-07a7-4f66-ba5d-a4107bd9d0e9" providerId="ADAL" clId="{065B7FB5-F5BD-4126-A672-7F7F035A87D4}" dt="2026-01-08T19:18:18.007" v="382" actId="255"/>
          <ac:spMkLst>
            <pc:docMk/>
            <pc:sldMk cId="1347001336" sldId="603"/>
            <ac:spMk id="3" creationId="{1A1B13A4-A3D8-F548-B97E-4AF087031D9B}"/>
          </ac:spMkLst>
        </pc:spChg>
        <pc:picChg chg="mod ord">
          <ac:chgData name="Debra deFend Thomas" userId="c0278dff-07a7-4f66-ba5d-a4107bd9d0e9" providerId="ADAL" clId="{065B7FB5-F5BD-4126-A672-7F7F035A87D4}" dt="2026-01-07T15:17:42.502" v="81" actId="26606"/>
          <ac:picMkLst>
            <pc:docMk/>
            <pc:sldMk cId="1347001336" sldId="603"/>
            <ac:picMk id="4" creationId="{04B8A98F-FEE7-50AC-ADCE-98DCE1B3F9B8}"/>
          </ac:picMkLst>
        </pc:picChg>
      </pc:sldChg>
      <pc:sldChg chg="modSp mod">
        <pc:chgData name="Debra deFend Thomas" userId="c0278dff-07a7-4f66-ba5d-a4107bd9d0e9" providerId="ADAL" clId="{065B7FB5-F5BD-4126-A672-7F7F035A87D4}" dt="2026-01-13T14:18:28.878" v="2626" actId="20577"/>
        <pc:sldMkLst>
          <pc:docMk/>
          <pc:sldMk cId="3271296169" sldId="605"/>
        </pc:sldMkLst>
        <pc:spChg chg="mod">
          <ac:chgData name="Debra deFend Thomas" userId="c0278dff-07a7-4f66-ba5d-a4107bd9d0e9" providerId="ADAL" clId="{065B7FB5-F5BD-4126-A672-7F7F035A87D4}" dt="2026-01-08T19:23:57.857" v="422" actId="20577"/>
          <ac:spMkLst>
            <pc:docMk/>
            <pc:sldMk cId="3271296169" sldId="605"/>
            <ac:spMk id="2" creationId="{01B1B3DA-C46E-43AF-E7CA-C4CBFED7DB5C}"/>
          </ac:spMkLst>
        </pc:spChg>
        <pc:spChg chg="mod">
          <ac:chgData name="Debra deFend Thomas" userId="c0278dff-07a7-4f66-ba5d-a4107bd9d0e9" providerId="ADAL" clId="{065B7FB5-F5BD-4126-A672-7F7F035A87D4}" dt="2026-01-13T14:18:28.878" v="2626" actId="20577"/>
          <ac:spMkLst>
            <pc:docMk/>
            <pc:sldMk cId="3271296169" sldId="605"/>
            <ac:spMk id="3" creationId="{4BC8A65F-F533-560C-6A14-AD3D8A5D412D}"/>
          </ac:spMkLst>
        </pc:spChg>
        <pc:picChg chg="mod">
          <ac:chgData name="Debra deFend Thomas" userId="c0278dff-07a7-4f66-ba5d-a4107bd9d0e9" providerId="ADAL" clId="{065B7FB5-F5BD-4126-A672-7F7F035A87D4}" dt="2026-01-07T15:18:11.849" v="84" actId="1076"/>
          <ac:picMkLst>
            <pc:docMk/>
            <pc:sldMk cId="3271296169" sldId="605"/>
            <ac:picMk id="4" creationId="{ED68EFCD-D86C-19C0-67C3-569EAC2E491B}"/>
          </ac:picMkLst>
        </pc:picChg>
      </pc:sldChg>
      <pc:sldChg chg="modSp mod">
        <pc:chgData name="Debra deFend Thomas" userId="c0278dff-07a7-4f66-ba5d-a4107bd9d0e9" providerId="ADAL" clId="{065B7FB5-F5BD-4126-A672-7F7F035A87D4}" dt="2026-01-13T14:18:48.504" v="2627" actId="255"/>
        <pc:sldMkLst>
          <pc:docMk/>
          <pc:sldMk cId="2076056737" sldId="606"/>
        </pc:sldMkLst>
        <pc:spChg chg="mod">
          <ac:chgData name="Debra deFend Thomas" userId="c0278dff-07a7-4f66-ba5d-a4107bd9d0e9" providerId="ADAL" clId="{065B7FB5-F5BD-4126-A672-7F7F035A87D4}" dt="2026-01-08T19:19:51.239" v="396" actId="20577"/>
          <ac:spMkLst>
            <pc:docMk/>
            <pc:sldMk cId="2076056737" sldId="606"/>
            <ac:spMk id="2" creationId="{593F7807-40B6-3AE9-B7E6-A26ACDC298F1}"/>
          </ac:spMkLst>
        </pc:spChg>
        <pc:spChg chg="mod">
          <ac:chgData name="Debra deFend Thomas" userId="c0278dff-07a7-4f66-ba5d-a4107bd9d0e9" providerId="ADAL" clId="{065B7FB5-F5BD-4126-A672-7F7F035A87D4}" dt="2026-01-13T14:18:48.504" v="2627" actId="255"/>
          <ac:spMkLst>
            <pc:docMk/>
            <pc:sldMk cId="2076056737" sldId="606"/>
            <ac:spMk id="3" creationId="{8FC75453-FBE5-293C-7C0E-58568EAFD658}"/>
          </ac:spMkLst>
        </pc:spChg>
      </pc:sldChg>
      <pc:sldChg chg="modSp mod">
        <pc:chgData name="Debra deFend Thomas" userId="c0278dff-07a7-4f66-ba5d-a4107bd9d0e9" providerId="ADAL" clId="{065B7FB5-F5BD-4126-A672-7F7F035A87D4}" dt="2026-01-08T19:41:31.079" v="657" actId="2711"/>
        <pc:sldMkLst>
          <pc:docMk/>
          <pc:sldMk cId="1558855022" sldId="608"/>
        </pc:sldMkLst>
        <pc:spChg chg="mod">
          <ac:chgData name="Debra deFend Thomas" userId="c0278dff-07a7-4f66-ba5d-a4107bd9d0e9" providerId="ADAL" clId="{065B7FB5-F5BD-4126-A672-7F7F035A87D4}" dt="2026-01-08T19:41:06.013" v="656" actId="14100"/>
          <ac:spMkLst>
            <pc:docMk/>
            <pc:sldMk cId="1558855022" sldId="608"/>
            <ac:spMk id="2" creationId="{FCC86227-4B3B-7EF7-1AC3-14AF3126D39F}"/>
          </ac:spMkLst>
        </pc:spChg>
        <pc:spChg chg="mod">
          <ac:chgData name="Debra deFend Thomas" userId="c0278dff-07a7-4f66-ba5d-a4107bd9d0e9" providerId="ADAL" clId="{065B7FB5-F5BD-4126-A672-7F7F035A87D4}" dt="2026-01-08T19:41:31.079" v="657" actId="2711"/>
          <ac:spMkLst>
            <pc:docMk/>
            <pc:sldMk cId="1558855022" sldId="608"/>
            <ac:spMk id="3" creationId="{5AB80AFA-1CAF-8674-177A-C70FAD7EAECC}"/>
          </ac:spMkLst>
        </pc:spChg>
      </pc:sldChg>
      <pc:sldChg chg="modSp mod ord">
        <pc:chgData name="Debra deFend Thomas" userId="c0278dff-07a7-4f66-ba5d-a4107bd9d0e9" providerId="ADAL" clId="{065B7FB5-F5BD-4126-A672-7F7F035A87D4}" dt="2026-01-14T15:10:39.876" v="2706"/>
        <pc:sldMkLst>
          <pc:docMk/>
          <pc:sldMk cId="4029910869" sldId="609"/>
        </pc:sldMkLst>
        <pc:spChg chg="mod">
          <ac:chgData name="Debra deFend Thomas" userId="c0278dff-07a7-4f66-ba5d-a4107bd9d0e9" providerId="ADAL" clId="{065B7FB5-F5BD-4126-A672-7F7F035A87D4}" dt="2026-01-08T19:45:08.677" v="723" actId="20577"/>
          <ac:spMkLst>
            <pc:docMk/>
            <pc:sldMk cId="4029910869" sldId="609"/>
            <ac:spMk id="2" creationId="{F4322AEC-2C5B-EEE4-003B-443F681AEB5A}"/>
          </ac:spMkLst>
        </pc:spChg>
        <pc:spChg chg="mod">
          <ac:chgData name="Debra deFend Thomas" userId="c0278dff-07a7-4f66-ba5d-a4107bd9d0e9" providerId="ADAL" clId="{065B7FB5-F5BD-4126-A672-7F7F035A87D4}" dt="2026-01-08T19:45:41.736" v="726" actId="255"/>
          <ac:spMkLst>
            <pc:docMk/>
            <pc:sldMk cId="4029910869" sldId="609"/>
            <ac:spMk id="3" creationId="{1C6A30FE-6B9B-34BA-FA55-F0ECE86087D0}"/>
          </ac:spMkLst>
        </pc:spChg>
        <pc:picChg chg="mod">
          <ac:chgData name="Debra deFend Thomas" userId="c0278dff-07a7-4f66-ba5d-a4107bd9d0e9" providerId="ADAL" clId="{065B7FB5-F5BD-4126-A672-7F7F035A87D4}" dt="2026-01-12T21:25:42.756" v="1643" actId="14100"/>
          <ac:picMkLst>
            <pc:docMk/>
            <pc:sldMk cId="4029910869" sldId="609"/>
            <ac:picMk id="5" creationId="{EF079AF8-0BC6-D222-B8C0-D7FF66A3905D}"/>
          </ac:picMkLst>
        </pc:picChg>
      </pc:sldChg>
      <pc:sldChg chg="modSp mod">
        <pc:chgData name="Debra deFend Thomas" userId="c0278dff-07a7-4f66-ba5d-a4107bd9d0e9" providerId="ADAL" clId="{065B7FB5-F5BD-4126-A672-7F7F035A87D4}" dt="2026-01-08T19:44:47.786" v="709" actId="2711"/>
        <pc:sldMkLst>
          <pc:docMk/>
          <pc:sldMk cId="2908424846" sldId="610"/>
        </pc:sldMkLst>
        <pc:spChg chg="mod">
          <ac:chgData name="Debra deFend Thomas" userId="c0278dff-07a7-4f66-ba5d-a4107bd9d0e9" providerId="ADAL" clId="{065B7FB5-F5BD-4126-A672-7F7F035A87D4}" dt="2026-01-08T19:44:13.148" v="705" actId="20577"/>
          <ac:spMkLst>
            <pc:docMk/>
            <pc:sldMk cId="2908424846" sldId="610"/>
            <ac:spMk id="2" creationId="{BA25887D-94D4-5B63-9326-DA21B6EE244E}"/>
          </ac:spMkLst>
        </pc:spChg>
        <pc:spChg chg="mod">
          <ac:chgData name="Debra deFend Thomas" userId="c0278dff-07a7-4f66-ba5d-a4107bd9d0e9" providerId="ADAL" clId="{065B7FB5-F5BD-4126-A672-7F7F035A87D4}" dt="2026-01-08T19:44:47.786" v="709" actId="2711"/>
          <ac:spMkLst>
            <pc:docMk/>
            <pc:sldMk cId="2908424846" sldId="610"/>
            <ac:spMk id="3" creationId="{4BBCDCE9-5C2A-18D7-A31B-236E009AF514}"/>
          </ac:spMkLst>
        </pc:spChg>
      </pc:sldChg>
      <pc:sldChg chg="modSp mod ord">
        <pc:chgData name="Debra deFend Thomas" userId="c0278dff-07a7-4f66-ba5d-a4107bd9d0e9" providerId="ADAL" clId="{065B7FB5-F5BD-4126-A672-7F7F035A87D4}" dt="2026-01-14T15:13:41.776" v="2782" actId="20577"/>
        <pc:sldMkLst>
          <pc:docMk/>
          <pc:sldMk cId="1866598225" sldId="611"/>
        </pc:sldMkLst>
        <pc:spChg chg="mod">
          <ac:chgData name="Debra deFend Thomas" userId="c0278dff-07a7-4f66-ba5d-a4107bd9d0e9" providerId="ADAL" clId="{065B7FB5-F5BD-4126-A672-7F7F035A87D4}" dt="2026-01-14T15:13:41.776" v="2782" actId="20577"/>
          <ac:spMkLst>
            <pc:docMk/>
            <pc:sldMk cId="1866598225" sldId="611"/>
            <ac:spMk id="2" creationId="{F13D5DFB-408F-4074-1449-D54BE80E1ACD}"/>
          </ac:spMkLst>
        </pc:spChg>
        <pc:spChg chg="mod">
          <ac:chgData name="Debra deFend Thomas" userId="c0278dff-07a7-4f66-ba5d-a4107bd9d0e9" providerId="ADAL" clId="{065B7FB5-F5BD-4126-A672-7F7F035A87D4}" dt="2026-01-14T15:12:59.655" v="2779" actId="6549"/>
          <ac:spMkLst>
            <pc:docMk/>
            <pc:sldMk cId="1866598225" sldId="611"/>
            <ac:spMk id="3" creationId="{018A03F2-3DA1-0ABF-E99F-0A59C5CE14A8}"/>
          </ac:spMkLst>
        </pc:spChg>
      </pc:sldChg>
      <pc:sldChg chg="modSp mod ord">
        <pc:chgData name="Debra deFend Thomas" userId="c0278dff-07a7-4f66-ba5d-a4107bd9d0e9" providerId="ADAL" clId="{065B7FB5-F5BD-4126-A672-7F7F035A87D4}" dt="2026-01-14T15:13:57.411" v="2784"/>
        <pc:sldMkLst>
          <pc:docMk/>
          <pc:sldMk cId="3584853214" sldId="614"/>
        </pc:sldMkLst>
        <pc:spChg chg="mod">
          <ac:chgData name="Debra deFend Thomas" userId="c0278dff-07a7-4f66-ba5d-a4107bd9d0e9" providerId="ADAL" clId="{065B7FB5-F5BD-4126-A672-7F7F035A87D4}" dt="2026-01-08T19:47:07.207" v="770" actId="20577"/>
          <ac:spMkLst>
            <pc:docMk/>
            <pc:sldMk cId="3584853214" sldId="614"/>
            <ac:spMk id="2" creationId="{26C7906D-6201-45CF-1FB1-FF16B8C21E3D}"/>
          </ac:spMkLst>
        </pc:spChg>
        <pc:spChg chg="mod">
          <ac:chgData name="Debra deFend Thomas" userId="c0278dff-07a7-4f66-ba5d-a4107bd9d0e9" providerId="ADAL" clId="{065B7FB5-F5BD-4126-A672-7F7F035A87D4}" dt="2026-01-08T19:47:29.001" v="772" actId="255"/>
          <ac:spMkLst>
            <pc:docMk/>
            <pc:sldMk cId="3584853214" sldId="614"/>
            <ac:spMk id="3" creationId="{5CBCB841-4DA7-1CF0-8C74-326794C9F8A4}"/>
          </ac:spMkLst>
        </pc:spChg>
        <pc:picChg chg="mod ord">
          <ac:chgData name="Debra deFend Thomas" userId="c0278dff-07a7-4f66-ba5d-a4107bd9d0e9" providerId="ADAL" clId="{065B7FB5-F5BD-4126-A672-7F7F035A87D4}" dt="2026-01-07T15:20:34.946" v="96" actId="26606"/>
          <ac:picMkLst>
            <pc:docMk/>
            <pc:sldMk cId="3584853214" sldId="614"/>
            <ac:picMk id="5" creationId="{5532BDDE-97BE-9368-C25A-ACAC6BED987F}"/>
          </ac:picMkLst>
        </pc:picChg>
      </pc:sldChg>
      <pc:sldChg chg="modSp mod ord">
        <pc:chgData name="Debra deFend Thomas" userId="c0278dff-07a7-4f66-ba5d-a4107bd9d0e9" providerId="ADAL" clId="{065B7FB5-F5BD-4126-A672-7F7F035A87D4}" dt="2026-01-14T15:14:37.157" v="2807"/>
        <pc:sldMkLst>
          <pc:docMk/>
          <pc:sldMk cId="3998736917" sldId="616"/>
        </pc:sldMkLst>
        <pc:spChg chg="mod">
          <ac:chgData name="Debra deFend Thomas" userId="c0278dff-07a7-4f66-ba5d-a4107bd9d0e9" providerId="ADAL" clId="{065B7FB5-F5BD-4126-A672-7F7F035A87D4}" dt="2026-01-08T19:54:24.006" v="1234" actId="255"/>
          <ac:spMkLst>
            <pc:docMk/>
            <pc:sldMk cId="3998736917" sldId="616"/>
            <ac:spMk id="3" creationId="{00000000-0000-0000-0000-000000000000}"/>
          </ac:spMkLst>
        </pc:spChg>
        <pc:spChg chg="mod">
          <ac:chgData name="Debra deFend Thomas" userId="c0278dff-07a7-4f66-ba5d-a4107bd9d0e9" providerId="ADAL" clId="{065B7FB5-F5BD-4126-A672-7F7F035A87D4}" dt="2026-01-08T19:53:54.968" v="1232" actId="20577"/>
          <ac:spMkLst>
            <pc:docMk/>
            <pc:sldMk cId="3998736917" sldId="616"/>
            <ac:spMk id="5" creationId="{F3B80A36-EE17-9714-E9FD-9DECD06113F2}"/>
          </ac:spMkLst>
        </pc:spChg>
      </pc:sldChg>
      <pc:sldChg chg="modSp mod ord">
        <pc:chgData name="Debra deFend Thomas" userId="c0278dff-07a7-4f66-ba5d-a4107bd9d0e9" providerId="ADAL" clId="{065B7FB5-F5BD-4126-A672-7F7F035A87D4}" dt="2026-01-14T15:15:19.049" v="2813"/>
        <pc:sldMkLst>
          <pc:docMk/>
          <pc:sldMk cId="3841918373" sldId="618"/>
        </pc:sldMkLst>
        <pc:spChg chg="mod">
          <ac:chgData name="Debra deFend Thomas" userId="c0278dff-07a7-4f66-ba5d-a4107bd9d0e9" providerId="ADAL" clId="{065B7FB5-F5BD-4126-A672-7F7F035A87D4}" dt="2026-01-08T19:57:41.628" v="1295" actId="5793"/>
          <ac:spMkLst>
            <pc:docMk/>
            <pc:sldMk cId="3841918373" sldId="618"/>
            <ac:spMk id="2" creationId="{37D4992D-EDA6-48E5-B0CA-F993B5BBCD75}"/>
          </ac:spMkLst>
        </pc:spChg>
        <pc:spChg chg="mod">
          <ac:chgData name="Debra deFend Thomas" userId="c0278dff-07a7-4f66-ba5d-a4107bd9d0e9" providerId="ADAL" clId="{065B7FB5-F5BD-4126-A672-7F7F035A87D4}" dt="2026-01-08T19:55:42.412" v="1278" actId="2711"/>
          <ac:spMkLst>
            <pc:docMk/>
            <pc:sldMk cId="3841918373" sldId="618"/>
            <ac:spMk id="3" creationId="{D2E9ADA1-18C9-13A2-4125-588E39085607}"/>
          </ac:spMkLst>
        </pc:spChg>
      </pc:sldChg>
      <pc:sldChg chg="modSp mod ord">
        <pc:chgData name="Debra deFend Thomas" userId="c0278dff-07a7-4f66-ba5d-a4107bd9d0e9" providerId="ADAL" clId="{065B7FB5-F5BD-4126-A672-7F7F035A87D4}" dt="2026-01-14T15:15:23.041" v="2815"/>
        <pc:sldMkLst>
          <pc:docMk/>
          <pc:sldMk cId="2422664202" sldId="619"/>
        </pc:sldMkLst>
        <pc:spChg chg="mod">
          <ac:chgData name="Debra deFend Thomas" userId="c0278dff-07a7-4f66-ba5d-a4107bd9d0e9" providerId="ADAL" clId="{065B7FB5-F5BD-4126-A672-7F7F035A87D4}" dt="2026-01-08T19:58:25.841" v="1315" actId="2711"/>
          <ac:spMkLst>
            <pc:docMk/>
            <pc:sldMk cId="2422664202" sldId="619"/>
            <ac:spMk id="2" creationId="{6305B4C1-74DC-4806-8D12-81E20BB40FD4}"/>
          </ac:spMkLst>
        </pc:spChg>
        <pc:spChg chg="mod">
          <ac:chgData name="Debra deFend Thomas" userId="c0278dff-07a7-4f66-ba5d-a4107bd9d0e9" providerId="ADAL" clId="{065B7FB5-F5BD-4126-A672-7F7F035A87D4}" dt="2026-01-08T19:58:06.567" v="1312" actId="20577"/>
          <ac:spMkLst>
            <pc:docMk/>
            <pc:sldMk cId="2422664202" sldId="619"/>
            <ac:spMk id="5" creationId="{F98659A0-1945-C010-F6B1-2FD7A3C72488}"/>
          </ac:spMkLst>
        </pc:spChg>
      </pc:sldChg>
      <pc:sldChg chg="modSp mod ord">
        <pc:chgData name="Debra deFend Thomas" userId="c0278dff-07a7-4f66-ba5d-a4107bd9d0e9" providerId="ADAL" clId="{065B7FB5-F5BD-4126-A672-7F7F035A87D4}" dt="2026-01-14T15:15:28.716" v="2817"/>
        <pc:sldMkLst>
          <pc:docMk/>
          <pc:sldMk cId="767479865" sldId="620"/>
        </pc:sldMkLst>
        <pc:spChg chg="mod">
          <ac:chgData name="Debra deFend Thomas" userId="c0278dff-07a7-4f66-ba5d-a4107bd9d0e9" providerId="ADAL" clId="{065B7FB5-F5BD-4126-A672-7F7F035A87D4}" dt="2026-01-08T20:00:15.753" v="1356" actId="2711"/>
          <ac:spMkLst>
            <pc:docMk/>
            <pc:sldMk cId="767479865" sldId="620"/>
            <ac:spMk id="3" creationId="{00000000-0000-0000-0000-000000000000}"/>
          </ac:spMkLst>
        </pc:spChg>
        <pc:spChg chg="mod">
          <ac:chgData name="Debra deFend Thomas" userId="c0278dff-07a7-4f66-ba5d-a4107bd9d0e9" providerId="ADAL" clId="{065B7FB5-F5BD-4126-A672-7F7F035A87D4}" dt="2026-01-08T20:00:08.471" v="1355" actId="20577"/>
          <ac:spMkLst>
            <pc:docMk/>
            <pc:sldMk cId="767479865" sldId="620"/>
            <ac:spMk id="5" creationId="{EC536D94-81E5-61B3-3A0A-A2F21B662C9C}"/>
          </ac:spMkLst>
        </pc:spChg>
      </pc:sldChg>
      <pc:sldChg chg="modSp mod ord">
        <pc:chgData name="Debra deFend Thomas" userId="c0278dff-07a7-4f66-ba5d-a4107bd9d0e9" providerId="ADAL" clId="{065B7FB5-F5BD-4126-A672-7F7F035A87D4}" dt="2026-01-14T15:15:38.078" v="2819"/>
        <pc:sldMkLst>
          <pc:docMk/>
          <pc:sldMk cId="2743466261" sldId="621"/>
        </pc:sldMkLst>
        <pc:spChg chg="mod">
          <ac:chgData name="Debra deFend Thomas" userId="c0278dff-07a7-4f66-ba5d-a4107bd9d0e9" providerId="ADAL" clId="{065B7FB5-F5BD-4126-A672-7F7F035A87D4}" dt="2026-01-08T20:00:27.671" v="1357" actId="20577"/>
          <ac:spMkLst>
            <pc:docMk/>
            <pc:sldMk cId="2743466261" sldId="621"/>
            <ac:spMk id="3" creationId="{00000000-0000-0000-0000-000000000000}"/>
          </ac:spMkLst>
        </pc:spChg>
        <pc:spChg chg="mod">
          <ac:chgData name="Debra deFend Thomas" userId="c0278dff-07a7-4f66-ba5d-a4107bd9d0e9" providerId="ADAL" clId="{065B7FB5-F5BD-4126-A672-7F7F035A87D4}" dt="2026-01-08T19:59:45.842" v="1337" actId="20577"/>
          <ac:spMkLst>
            <pc:docMk/>
            <pc:sldMk cId="2743466261" sldId="621"/>
            <ac:spMk id="5" creationId="{3CA4CCC8-AE05-FA0A-038D-FA640BBC475C}"/>
          </ac:spMkLst>
        </pc:spChg>
      </pc:sldChg>
      <pc:sldChg chg="modSp mod ord">
        <pc:chgData name="Debra deFend Thomas" userId="c0278dff-07a7-4f66-ba5d-a4107bd9d0e9" providerId="ADAL" clId="{065B7FB5-F5BD-4126-A672-7F7F035A87D4}" dt="2026-01-14T15:17:11.682" v="2853" actId="255"/>
        <pc:sldMkLst>
          <pc:docMk/>
          <pc:sldMk cId="23542096" sldId="622"/>
        </pc:sldMkLst>
        <pc:spChg chg="mod">
          <ac:chgData name="Debra deFend Thomas" userId="c0278dff-07a7-4f66-ba5d-a4107bd9d0e9" providerId="ADAL" clId="{065B7FB5-F5BD-4126-A672-7F7F035A87D4}" dt="2026-01-14T15:17:11.682" v="2853" actId="255"/>
          <ac:spMkLst>
            <pc:docMk/>
            <pc:sldMk cId="23542096" sldId="622"/>
            <ac:spMk id="3" creationId="{00000000-0000-0000-0000-000000000000}"/>
          </ac:spMkLst>
        </pc:spChg>
        <pc:spChg chg="mod">
          <ac:chgData name="Debra deFend Thomas" userId="c0278dff-07a7-4f66-ba5d-a4107bd9d0e9" providerId="ADAL" clId="{065B7FB5-F5BD-4126-A672-7F7F035A87D4}" dt="2026-01-14T15:16:57.837" v="2852" actId="20577"/>
          <ac:spMkLst>
            <pc:docMk/>
            <pc:sldMk cId="23542096" sldId="622"/>
            <ac:spMk id="5" creationId="{D877C4DC-3F06-80B7-22FD-54F4F0852A47}"/>
          </ac:spMkLst>
        </pc:spChg>
      </pc:sldChg>
      <pc:sldChg chg="modSp mod ord">
        <pc:chgData name="Debra deFend Thomas" userId="c0278dff-07a7-4f66-ba5d-a4107bd9d0e9" providerId="ADAL" clId="{065B7FB5-F5BD-4126-A672-7F7F035A87D4}" dt="2026-01-14T15:16:29.037" v="2832"/>
        <pc:sldMkLst>
          <pc:docMk/>
          <pc:sldMk cId="535250349" sldId="623"/>
        </pc:sldMkLst>
        <pc:spChg chg="mod">
          <ac:chgData name="Debra deFend Thomas" userId="c0278dff-07a7-4f66-ba5d-a4107bd9d0e9" providerId="ADAL" clId="{065B7FB5-F5BD-4126-A672-7F7F035A87D4}" dt="2026-01-08T20:02:39.537" v="1412" actId="20577"/>
          <ac:spMkLst>
            <pc:docMk/>
            <pc:sldMk cId="535250349" sldId="623"/>
            <ac:spMk id="3" creationId="{00000000-0000-0000-0000-000000000000}"/>
          </ac:spMkLst>
        </pc:spChg>
        <pc:spChg chg="mod">
          <ac:chgData name="Debra deFend Thomas" userId="c0278dff-07a7-4f66-ba5d-a4107bd9d0e9" providerId="ADAL" clId="{065B7FB5-F5BD-4126-A672-7F7F035A87D4}" dt="2026-01-08T20:02:24.551" v="1410" actId="20577"/>
          <ac:spMkLst>
            <pc:docMk/>
            <pc:sldMk cId="535250349" sldId="623"/>
            <ac:spMk id="6" creationId="{804FF19A-ACBF-416D-E157-0CBE70ACCFFB}"/>
          </ac:spMkLst>
        </pc:spChg>
      </pc:sldChg>
      <pc:sldChg chg="modSp mod">
        <pc:chgData name="Debra deFend Thomas" userId="c0278dff-07a7-4f66-ba5d-a4107bd9d0e9" providerId="ADAL" clId="{065B7FB5-F5BD-4126-A672-7F7F035A87D4}" dt="2026-01-13T14:21:37.876" v="2650" actId="20577"/>
        <pc:sldMkLst>
          <pc:docMk/>
          <pc:sldMk cId="2813139407" sldId="640"/>
        </pc:sldMkLst>
        <pc:spChg chg="mod">
          <ac:chgData name="Debra deFend Thomas" userId="c0278dff-07a7-4f66-ba5d-a4107bd9d0e9" providerId="ADAL" clId="{065B7FB5-F5BD-4126-A672-7F7F035A87D4}" dt="2026-01-12T21:05:55.807" v="1423" actId="2711"/>
          <ac:spMkLst>
            <pc:docMk/>
            <pc:sldMk cId="2813139407" sldId="640"/>
            <ac:spMk id="2" creationId="{5187833B-A500-372A-C583-0B7C6B7DE2F4}"/>
          </ac:spMkLst>
        </pc:spChg>
        <pc:spChg chg="mod">
          <ac:chgData name="Debra deFend Thomas" userId="c0278dff-07a7-4f66-ba5d-a4107bd9d0e9" providerId="ADAL" clId="{065B7FB5-F5BD-4126-A672-7F7F035A87D4}" dt="2026-01-13T14:21:37.876" v="2650" actId="20577"/>
          <ac:spMkLst>
            <pc:docMk/>
            <pc:sldMk cId="2813139407" sldId="640"/>
            <ac:spMk id="3" creationId="{C5CA1C61-F477-4DAB-A018-CA3EA40224EB}"/>
          </ac:spMkLst>
        </pc:spChg>
      </pc:sldChg>
      <pc:sldChg chg="modSp mod">
        <pc:chgData name="Debra deFend Thomas" userId="c0278dff-07a7-4f66-ba5d-a4107bd9d0e9" providerId="ADAL" clId="{065B7FB5-F5BD-4126-A672-7F7F035A87D4}" dt="2026-01-08T19:43:03.262" v="687" actId="2711"/>
        <pc:sldMkLst>
          <pc:docMk/>
          <pc:sldMk cId="162587625" sldId="643"/>
        </pc:sldMkLst>
        <pc:spChg chg="mod">
          <ac:chgData name="Debra deFend Thomas" userId="c0278dff-07a7-4f66-ba5d-a4107bd9d0e9" providerId="ADAL" clId="{065B7FB5-F5BD-4126-A672-7F7F035A87D4}" dt="2026-01-08T19:43:03.262" v="687" actId="2711"/>
          <ac:spMkLst>
            <pc:docMk/>
            <pc:sldMk cId="162587625" sldId="643"/>
            <ac:spMk id="2" creationId="{3EA1B1BC-1F73-0C79-4279-10FF2BC88560}"/>
          </ac:spMkLst>
        </pc:spChg>
        <pc:spChg chg="mod">
          <ac:chgData name="Debra deFend Thomas" userId="c0278dff-07a7-4f66-ba5d-a4107bd9d0e9" providerId="ADAL" clId="{065B7FB5-F5BD-4126-A672-7F7F035A87D4}" dt="2026-01-08T19:42:44.106" v="685" actId="20577"/>
          <ac:spMkLst>
            <pc:docMk/>
            <pc:sldMk cId="162587625" sldId="643"/>
            <ac:spMk id="3" creationId="{6BF4B85F-A98D-809D-5D70-30C249EC7B9E}"/>
          </ac:spMkLst>
        </pc:spChg>
      </pc:sldChg>
      <pc:sldChg chg="modSp mod">
        <pc:chgData name="Debra deFend Thomas" userId="c0278dff-07a7-4f66-ba5d-a4107bd9d0e9" providerId="ADAL" clId="{065B7FB5-F5BD-4126-A672-7F7F035A87D4}" dt="2026-01-08T19:36:13.717" v="438" actId="255"/>
        <pc:sldMkLst>
          <pc:docMk/>
          <pc:sldMk cId="2086455804" sldId="652"/>
        </pc:sldMkLst>
        <pc:spChg chg="mod">
          <ac:chgData name="Debra deFend Thomas" userId="c0278dff-07a7-4f66-ba5d-a4107bd9d0e9" providerId="ADAL" clId="{065B7FB5-F5BD-4126-A672-7F7F035A87D4}" dt="2026-01-08T19:35:56.106" v="436" actId="20577"/>
          <ac:spMkLst>
            <pc:docMk/>
            <pc:sldMk cId="2086455804" sldId="652"/>
            <ac:spMk id="2" creationId="{FBA6894E-831F-94A2-8264-34F692A8CDDF}"/>
          </ac:spMkLst>
        </pc:spChg>
        <pc:spChg chg="mod">
          <ac:chgData name="Debra deFend Thomas" userId="c0278dff-07a7-4f66-ba5d-a4107bd9d0e9" providerId="ADAL" clId="{065B7FB5-F5BD-4126-A672-7F7F035A87D4}" dt="2026-01-08T19:36:13.717" v="438" actId="255"/>
          <ac:spMkLst>
            <pc:docMk/>
            <pc:sldMk cId="2086455804" sldId="652"/>
            <ac:spMk id="3" creationId="{E70F2825-0C72-140A-9D40-34EF8F48E2A7}"/>
          </ac:spMkLst>
        </pc:spChg>
        <pc:picChg chg="mod ord">
          <ac:chgData name="Debra deFend Thomas" userId="c0278dff-07a7-4f66-ba5d-a4107bd9d0e9" providerId="ADAL" clId="{065B7FB5-F5BD-4126-A672-7F7F035A87D4}" dt="2026-01-07T15:18:36.785" v="88" actId="26606"/>
          <ac:picMkLst>
            <pc:docMk/>
            <pc:sldMk cId="2086455804" sldId="652"/>
            <ac:picMk id="5" creationId="{5DB2459C-36C0-83A4-D076-BE6093377D03}"/>
          </ac:picMkLst>
        </pc:picChg>
      </pc:sldChg>
      <pc:sldChg chg="modSp mod">
        <pc:chgData name="Debra deFend Thomas" userId="c0278dff-07a7-4f66-ba5d-a4107bd9d0e9" providerId="ADAL" clId="{065B7FB5-F5BD-4126-A672-7F7F035A87D4}" dt="2026-01-13T14:20:31.039" v="2628" actId="255"/>
        <pc:sldMkLst>
          <pc:docMk/>
          <pc:sldMk cId="2924697180" sldId="653"/>
        </pc:sldMkLst>
        <pc:spChg chg="mod">
          <ac:chgData name="Debra deFend Thomas" userId="c0278dff-07a7-4f66-ba5d-a4107bd9d0e9" providerId="ADAL" clId="{065B7FB5-F5BD-4126-A672-7F7F035A87D4}" dt="2026-01-08T19:36:32.537" v="450" actId="20577"/>
          <ac:spMkLst>
            <pc:docMk/>
            <pc:sldMk cId="2924697180" sldId="653"/>
            <ac:spMk id="2" creationId="{3AA2F174-970A-453C-1639-E684689787F9}"/>
          </ac:spMkLst>
        </pc:spChg>
        <pc:spChg chg="mod">
          <ac:chgData name="Debra deFend Thomas" userId="c0278dff-07a7-4f66-ba5d-a4107bd9d0e9" providerId="ADAL" clId="{065B7FB5-F5BD-4126-A672-7F7F035A87D4}" dt="2026-01-13T14:20:31.039" v="2628" actId="255"/>
          <ac:spMkLst>
            <pc:docMk/>
            <pc:sldMk cId="2924697180" sldId="653"/>
            <ac:spMk id="3" creationId="{C593F674-9ADE-DBE7-2778-A22913D80F2C}"/>
          </ac:spMkLst>
        </pc:spChg>
        <pc:picChg chg="mod">
          <ac:chgData name="Debra deFend Thomas" userId="c0278dff-07a7-4f66-ba5d-a4107bd9d0e9" providerId="ADAL" clId="{065B7FB5-F5BD-4126-A672-7F7F035A87D4}" dt="2026-01-07T15:18:47.766" v="89" actId="1076"/>
          <ac:picMkLst>
            <pc:docMk/>
            <pc:sldMk cId="2924697180" sldId="653"/>
            <ac:picMk id="5" creationId="{9F9B445A-D1D5-A9DE-26CC-2523E68BD359}"/>
          </ac:picMkLst>
        </pc:picChg>
      </pc:sldChg>
      <pc:sldChg chg="modSp mod">
        <pc:chgData name="Debra deFend Thomas" userId="c0278dff-07a7-4f66-ba5d-a4107bd9d0e9" providerId="ADAL" clId="{065B7FB5-F5BD-4126-A672-7F7F035A87D4}" dt="2026-01-08T19:40:32.605" v="643" actId="2711"/>
        <pc:sldMkLst>
          <pc:docMk/>
          <pc:sldMk cId="4201659836" sldId="654"/>
        </pc:sldMkLst>
        <pc:spChg chg="mod">
          <ac:chgData name="Debra deFend Thomas" userId="c0278dff-07a7-4f66-ba5d-a4107bd9d0e9" providerId="ADAL" clId="{065B7FB5-F5BD-4126-A672-7F7F035A87D4}" dt="2026-01-08T19:40:18.882" v="642" actId="2711"/>
          <ac:spMkLst>
            <pc:docMk/>
            <pc:sldMk cId="4201659836" sldId="654"/>
            <ac:spMk id="2" creationId="{EAAE6262-0986-F49B-73B1-AC8AF49325F4}"/>
          </ac:spMkLst>
        </pc:spChg>
        <pc:spChg chg="mod">
          <ac:chgData name="Debra deFend Thomas" userId="c0278dff-07a7-4f66-ba5d-a4107bd9d0e9" providerId="ADAL" clId="{065B7FB5-F5BD-4126-A672-7F7F035A87D4}" dt="2026-01-08T19:40:32.605" v="643" actId="2711"/>
          <ac:spMkLst>
            <pc:docMk/>
            <pc:sldMk cId="4201659836" sldId="654"/>
            <ac:spMk id="3" creationId="{FAAD5435-913F-7C7E-CC5E-AD1DF238A386}"/>
          </ac:spMkLst>
        </pc:spChg>
      </pc:sldChg>
      <pc:sldChg chg="modSp mod">
        <pc:chgData name="Debra deFend Thomas" userId="c0278dff-07a7-4f66-ba5d-a4107bd9d0e9" providerId="ADAL" clId="{065B7FB5-F5BD-4126-A672-7F7F035A87D4}" dt="2026-01-08T19:42:22.404" v="673" actId="1076"/>
        <pc:sldMkLst>
          <pc:docMk/>
          <pc:sldMk cId="4035498133" sldId="655"/>
        </pc:sldMkLst>
        <pc:spChg chg="mod">
          <ac:chgData name="Debra deFend Thomas" userId="c0278dff-07a7-4f66-ba5d-a4107bd9d0e9" providerId="ADAL" clId="{065B7FB5-F5BD-4126-A672-7F7F035A87D4}" dt="2026-01-08T19:41:56.344" v="670" actId="20577"/>
          <ac:spMkLst>
            <pc:docMk/>
            <pc:sldMk cId="4035498133" sldId="655"/>
            <ac:spMk id="2" creationId="{A92467DA-314E-B15A-F0A8-EF840970F337}"/>
          </ac:spMkLst>
        </pc:spChg>
        <pc:spChg chg="mod">
          <ac:chgData name="Debra deFend Thomas" userId="c0278dff-07a7-4f66-ba5d-a4107bd9d0e9" providerId="ADAL" clId="{065B7FB5-F5BD-4126-A672-7F7F035A87D4}" dt="2026-01-08T19:42:15.283" v="672" actId="20577"/>
          <ac:spMkLst>
            <pc:docMk/>
            <pc:sldMk cId="4035498133" sldId="655"/>
            <ac:spMk id="3" creationId="{E80CC5E6-4BD6-3ADD-B63E-DB756D964C72}"/>
          </ac:spMkLst>
        </pc:spChg>
        <pc:picChg chg="mod">
          <ac:chgData name="Debra deFend Thomas" userId="c0278dff-07a7-4f66-ba5d-a4107bd9d0e9" providerId="ADAL" clId="{065B7FB5-F5BD-4126-A672-7F7F035A87D4}" dt="2026-01-08T19:42:22.404" v="673" actId="1076"/>
          <ac:picMkLst>
            <pc:docMk/>
            <pc:sldMk cId="4035498133" sldId="655"/>
            <ac:picMk id="5" creationId="{1D576AE1-6BAE-0545-4DE2-F9CD8C03EAC5}"/>
          </ac:picMkLst>
        </pc:picChg>
      </pc:sldChg>
      <pc:sldChg chg="modSp mod ord">
        <pc:chgData name="Debra deFend Thomas" userId="c0278dff-07a7-4f66-ba5d-a4107bd9d0e9" providerId="ADAL" clId="{065B7FB5-F5BD-4126-A672-7F7F035A87D4}" dt="2026-01-14T15:10:24.461" v="2704" actId="20577"/>
        <pc:sldMkLst>
          <pc:docMk/>
          <pc:sldMk cId="685192223" sldId="660"/>
        </pc:sldMkLst>
        <pc:spChg chg="mod">
          <ac:chgData name="Debra deFend Thomas" userId="c0278dff-07a7-4f66-ba5d-a4107bd9d0e9" providerId="ADAL" clId="{065B7FB5-F5BD-4126-A672-7F7F035A87D4}" dt="2026-01-14T15:10:24.461" v="2704" actId="20577"/>
          <ac:spMkLst>
            <pc:docMk/>
            <pc:sldMk cId="685192223" sldId="660"/>
            <ac:spMk id="2" creationId="{28460785-EFF3-28E4-97F2-B7DC70D87D70}"/>
          </ac:spMkLst>
        </pc:spChg>
        <pc:spChg chg="mod">
          <ac:chgData name="Debra deFend Thomas" userId="c0278dff-07a7-4f66-ba5d-a4107bd9d0e9" providerId="ADAL" clId="{065B7FB5-F5BD-4126-A672-7F7F035A87D4}" dt="2026-01-08T19:50:20.960" v="994" actId="2711"/>
          <ac:spMkLst>
            <pc:docMk/>
            <pc:sldMk cId="685192223" sldId="660"/>
            <ac:spMk id="3" creationId="{76C91F9C-BF21-4061-4DA6-A1C2525A7E95}"/>
          </ac:spMkLst>
        </pc:spChg>
      </pc:sldChg>
      <pc:sldChg chg="modSp mod ord">
        <pc:chgData name="Debra deFend Thomas" userId="c0278dff-07a7-4f66-ba5d-a4107bd9d0e9" providerId="ADAL" clId="{065B7FB5-F5BD-4126-A672-7F7F035A87D4}" dt="2026-01-14T15:14:41.850" v="2809"/>
        <pc:sldMkLst>
          <pc:docMk/>
          <pc:sldMk cId="1117829751" sldId="662"/>
        </pc:sldMkLst>
        <pc:spChg chg="mod">
          <ac:chgData name="Debra deFend Thomas" userId="c0278dff-07a7-4f66-ba5d-a4107bd9d0e9" providerId="ADAL" clId="{065B7FB5-F5BD-4126-A672-7F7F035A87D4}" dt="2026-01-08T19:55:16.439" v="1261" actId="255"/>
          <ac:spMkLst>
            <pc:docMk/>
            <pc:sldMk cId="1117829751" sldId="662"/>
            <ac:spMk id="2" creationId="{3EEC9612-4D10-70C6-A63E-F4A914A7B7EB}"/>
          </ac:spMkLst>
        </pc:spChg>
        <pc:spChg chg="mod">
          <ac:chgData name="Debra deFend Thomas" userId="c0278dff-07a7-4f66-ba5d-a4107bd9d0e9" providerId="ADAL" clId="{065B7FB5-F5BD-4126-A672-7F7F035A87D4}" dt="2026-01-08T19:54:58.981" v="1259" actId="2711"/>
          <ac:spMkLst>
            <pc:docMk/>
            <pc:sldMk cId="1117829751" sldId="662"/>
            <ac:spMk id="5" creationId="{AD0D1653-221D-244D-58C2-C4F15373A728}"/>
          </ac:spMkLst>
        </pc:spChg>
      </pc:sldChg>
      <pc:sldChg chg="modSp mod">
        <pc:chgData name="Debra deFend Thomas" userId="c0278dff-07a7-4f66-ba5d-a4107bd9d0e9" providerId="ADAL" clId="{065B7FB5-F5BD-4126-A672-7F7F035A87D4}" dt="2026-01-08T19:17:00.007" v="333" actId="20577"/>
        <pc:sldMkLst>
          <pc:docMk/>
          <pc:sldMk cId="1667421530" sldId="668"/>
        </pc:sldMkLst>
        <pc:spChg chg="mod">
          <ac:chgData name="Debra deFend Thomas" userId="c0278dff-07a7-4f66-ba5d-a4107bd9d0e9" providerId="ADAL" clId="{065B7FB5-F5BD-4126-A672-7F7F035A87D4}" dt="2026-01-08T19:17:00.007" v="333" actId="20577"/>
          <ac:spMkLst>
            <pc:docMk/>
            <pc:sldMk cId="1667421530" sldId="668"/>
            <ac:spMk id="2" creationId="{482D93DB-FAFE-E9BE-099E-D79AC085CEC2}"/>
          </ac:spMkLst>
        </pc:spChg>
        <pc:spChg chg="mod">
          <ac:chgData name="Debra deFend Thomas" userId="c0278dff-07a7-4f66-ba5d-a4107bd9d0e9" providerId="ADAL" clId="{065B7FB5-F5BD-4126-A672-7F7F035A87D4}" dt="2026-01-08T19:16:31.007" v="313" actId="2711"/>
          <ac:spMkLst>
            <pc:docMk/>
            <pc:sldMk cId="1667421530" sldId="668"/>
            <ac:spMk id="3" creationId="{D532CCF6-2296-48EC-98BD-3CB8D55D7D67}"/>
          </ac:spMkLst>
        </pc:spChg>
      </pc:sldChg>
      <pc:sldChg chg="modSp mod chgLayout">
        <pc:chgData name="Debra deFend Thomas" userId="c0278dff-07a7-4f66-ba5d-a4107bd9d0e9" providerId="ADAL" clId="{065B7FB5-F5BD-4126-A672-7F7F035A87D4}" dt="2026-01-08T19:16:15.223" v="311" actId="14100"/>
        <pc:sldMkLst>
          <pc:docMk/>
          <pc:sldMk cId="165072245" sldId="669"/>
        </pc:sldMkLst>
        <pc:spChg chg="mod ord">
          <ac:chgData name="Debra deFend Thomas" userId="c0278dff-07a7-4f66-ba5d-a4107bd9d0e9" providerId="ADAL" clId="{065B7FB5-F5BD-4126-A672-7F7F035A87D4}" dt="2026-01-08T19:16:00.136" v="309" actId="2711"/>
          <ac:spMkLst>
            <pc:docMk/>
            <pc:sldMk cId="165072245" sldId="669"/>
            <ac:spMk id="2" creationId="{F3B519DC-0427-9572-1CA8-E8970BB731EE}"/>
          </ac:spMkLst>
        </pc:spChg>
        <pc:spChg chg="mod ord">
          <ac:chgData name="Debra deFend Thomas" userId="c0278dff-07a7-4f66-ba5d-a4107bd9d0e9" providerId="ADAL" clId="{065B7FB5-F5BD-4126-A672-7F7F035A87D4}" dt="2026-01-08T19:16:15.223" v="311" actId="14100"/>
          <ac:spMkLst>
            <pc:docMk/>
            <pc:sldMk cId="165072245" sldId="669"/>
            <ac:spMk id="3" creationId="{FA3988EA-ED67-12FE-05B0-73AF8EEC0820}"/>
          </ac:spMkLst>
        </pc:spChg>
      </pc:sldChg>
      <pc:sldChg chg="modSp add mod ord">
        <pc:chgData name="Debra deFend Thomas" userId="c0278dff-07a7-4f66-ba5d-a4107bd9d0e9" providerId="ADAL" clId="{065B7FB5-F5BD-4126-A672-7F7F035A87D4}" dt="2026-01-14T15:14:27.853" v="2805" actId="20577"/>
        <pc:sldMkLst>
          <pc:docMk/>
          <pc:sldMk cId="1316368705" sldId="670"/>
        </pc:sldMkLst>
        <pc:spChg chg="mod">
          <ac:chgData name="Debra deFend Thomas" userId="c0278dff-07a7-4f66-ba5d-a4107bd9d0e9" providerId="ADAL" clId="{065B7FB5-F5BD-4126-A672-7F7F035A87D4}" dt="2026-01-14T15:14:20.900" v="2804" actId="20577"/>
          <ac:spMkLst>
            <pc:docMk/>
            <pc:sldMk cId="1316368705" sldId="670"/>
            <ac:spMk id="2" creationId="{70DCBF82-0436-58ED-373B-87E3D449FE2B}"/>
          </ac:spMkLst>
        </pc:spChg>
        <pc:spChg chg="mod">
          <ac:chgData name="Debra deFend Thomas" userId="c0278dff-07a7-4f66-ba5d-a4107bd9d0e9" providerId="ADAL" clId="{065B7FB5-F5BD-4126-A672-7F7F035A87D4}" dt="2026-01-14T15:14:27.853" v="2805" actId="20577"/>
          <ac:spMkLst>
            <pc:docMk/>
            <pc:sldMk cId="1316368705" sldId="670"/>
            <ac:spMk id="3" creationId="{43BE1955-6864-6C09-0C1D-C97E03CB1551}"/>
          </ac:spMkLst>
        </pc:spChg>
      </pc:sldChg>
      <pc:sldChg chg="modSp new mod">
        <pc:chgData name="Debra deFend Thomas" userId="c0278dff-07a7-4f66-ba5d-a4107bd9d0e9" providerId="ADAL" clId="{065B7FB5-F5BD-4126-A672-7F7F035A87D4}" dt="2026-01-13T14:21:53.183" v="2651" actId="20577"/>
        <pc:sldMkLst>
          <pc:docMk/>
          <pc:sldMk cId="1360419372" sldId="671"/>
        </pc:sldMkLst>
        <pc:spChg chg="mod">
          <ac:chgData name="Debra deFend Thomas" userId="c0278dff-07a7-4f66-ba5d-a4107bd9d0e9" providerId="ADAL" clId="{065B7FB5-F5BD-4126-A672-7F7F035A87D4}" dt="2026-01-13T14:21:53.183" v="2651" actId="20577"/>
          <ac:spMkLst>
            <pc:docMk/>
            <pc:sldMk cId="1360419372" sldId="671"/>
            <ac:spMk id="2" creationId="{2AB7DD14-531F-FFE2-0557-E77B99169324}"/>
          </ac:spMkLst>
        </pc:spChg>
        <pc:spChg chg="mod">
          <ac:chgData name="Debra deFend Thomas" userId="c0278dff-07a7-4f66-ba5d-a4107bd9d0e9" providerId="ADAL" clId="{065B7FB5-F5BD-4126-A672-7F7F035A87D4}" dt="2026-01-12T21:07:52.825" v="1495" actId="20577"/>
          <ac:spMkLst>
            <pc:docMk/>
            <pc:sldMk cId="1360419372" sldId="671"/>
            <ac:spMk id="3" creationId="{7312ABEC-8B09-536A-3FC5-DBB14D16697D}"/>
          </ac:spMkLst>
        </pc:spChg>
      </pc:sldChg>
      <pc:sldChg chg="addSp delSp modSp new mod ord modClrScheme chgLayout">
        <pc:chgData name="Debra deFend Thomas" userId="c0278dff-07a7-4f66-ba5d-a4107bd9d0e9" providerId="ADAL" clId="{065B7FB5-F5BD-4126-A672-7F7F035A87D4}" dt="2026-01-14T15:15:42.464" v="2821"/>
        <pc:sldMkLst>
          <pc:docMk/>
          <pc:sldMk cId="2618514732" sldId="672"/>
        </pc:sldMkLst>
        <pc:spChg chg="add mod ord">
          <ac:chgData name="Debra deFend Thomas" userId="c0278dff-07a7-4f66-ba5d-a4107bd9d0e9" providerId="ADAL" clId="{065B7FB5-F5BD-4126-A672-7F7F035A87D4}" dt="2026-01-12T21:27:21.651" v="1675" actId="20577"/>
          <ac:spMkLst>
            <pc:docMk/>
            <pc:sldMk cId="2618514732" sldId="672"/>
            <ac:spMk id="4" creationId="{1277DE2D-A415-9E63-13DC-872F27FBAB94}"/>
          </ac:spMkLst>
        </pc:spChg>
        <pc:spChg chg="add mod ord">
          <ac:chgData name="Debra deFend Thomas" userId="c0278dff-07a7-4f66-ba5d-a4107bd9d0e9" providerId="ADAL" clId="{065B7FB5-F5BD-4126-A672-7F7F035A87D4}" dt="2026-01-13T14:23:48.513" v="2684" actId="2711"/>
          <ac:spMkLst>
            <pc:docMk/>
            <pc:sldMk cId="2618514732" sldId="672"/>
            <ac:spMk id="5" creationId="{C1E89808-76F7-0D57-A25D-72EEB300C78D}"/>
          </ac:spMkLst>
        </pc:spChg>
      </pc:sldChg>
      <pc:sldChg chg="modSp add mod ord">
        <pc:chgData name="Debra deFend Thomas" userId="c0278dff-07a7-4f66-ba5d-a4107bd9d0e9" providerId="ADAL" clId="{065B7FB5-F5BD-4126-A672-7F7F035A87D4}" dt="2026-01-14T15:15:55.070" v="2824" actId="20577"/>
        <pc:sldMkLst>
          <pc:docMk/>
          <pc:sldMk cId="2583725814" sldId="673"/>
        </pc:sldMkLst>
        <pc:spChg chg="mod">
          <ac:chgData name="Debra deFend Thomas" userId="c0278dff-07a7-4f66-ba5d-a4107bd9d0e9" providerId="ADAL" clId="{065B7FB5-F5BD-4126-A672-7F7F035A87D4}" dt="2026-01-14T15:15:55.070" v="2824" actId="20577"/>
          <ac:spMkLst>
            <pc:docMk/>
            <pc:sldMk cId="2583725814" sldId="673"/>
            <ac:spMk id="5" creationId="{DC8CAA86-3A0B-A095-6815-F2404E589271}"/>
          </ac:spMkLst>
        </pc:spChg>
      </pc:sldChg>
      <pc:sldChg chg="modSp new mod ord">
        <pc:chgData name="Debra deFend Thomas" userId="c0278dff-07a7-4f66-ba5d-a4107bd9d0e9" providerId="ADAL" clId="{065B7FB5-F5BD-4126-A672-7F7F035A87D4}" dt="2026-01-14T15:16:13.327" v="2828"/>
        <pc:sldMkLst>
          <pc:docMk/>
          <pc:sldMk cId="198765234" sldId="674"/>
        </pc:sldMkLst>
        <pc:spChg chg="mod">
          <ac:chgData name="Debra deFend Thomas" userId="c0278dff-07a7-4f66-ba5d-a4107bd9d0e9" providerId="ADAL" clId="{065B7FB5-F5BD-4126-A672-7F7F035A87D4}" dt="2026-01-13T14:15:52.316" v="2623" actId="114"/>
          <ac:spMkLst>
            <pc:docMk/>
            <pc:sldMk cId="198765234" sldId="674"/>
            <ac:spMk id="2" creationId="{DEDC9F5F-F8B1-F570-88FB-4F357F3644FC}"/>
          </ac:spMkLst>
        </pc:spChg>
        <pc:spChg chg="mod">
          <ac:chgData name="Debra deFend Thomas" userId="c0278dff-07a7-4f66-ba5d-a4107bd9d0e9" providerId="ADAL" clId="{065B7FB5-F5BD-4126-A672-7F7F035A87D4}" dt="2026-01-13T14:03:12.297" v="2363" actId="20577"/>
          <ac:spMkLst>
            <pc:docMk/>
            <pc:sldMk cId="198765234" sldId="674"/>
            <ac:spMk id="3" creationId="{600483BF-8B21-B02A-9C43-31FD3BEA5133}"/>
          </ac:spMkLst>
        </pc:spChg>
      </pc:sldChg>
      <pc:sldChg chg="modSp new mod">
        <pc:chgData name="Debra deFend Thomas" userId="c0278dff-07a7-4f66-ba5d-a4107bd9d0e9" providerId="ADAL" clId="{065B7FB5-F5BD-4126-A672-7F7F035A87D4}" dt="2026-01-14T18:35:05.445" v="3273" actId="6549"/>
        <pc:sldMkLst>
          <pc:docMk/>
          <pc:sldMk cId="10701291" sldId="675"/>
        </pc:sldMkLst>
        <pc:spChg chg="mod">
          <ac:chgData name="Debra deFend Thomas" userId="c0278dff-07a7-4f66-ba5d-a4107bd9d0e9" providerId="ADAL" clId="{065B7FB5-F5BD-4126-A672-7F7F035A87D4}" dt="2026-01-14T18:35:05.445" v="3273" actId="6549"/>
          <ac:spMkLst>
            <pc:docMk/>
            <pc:sldMk cId="10701291" sldId="675"/>
            <ac:spMk id="2" creationId="{0FF00CFC-7917-AAEB-6997-2A5AD2C1ABF7}"/>
          </ac:spMkLst>
        </pc:spChg>
        <pc:spChg chg="mod">
          <ac:chgData name="Debra deFend Thomas" userId="c0278dff-07a7-4f66-ba5d-a4107bd9d0e9" providerId="ADAL" clId="{065B7FB5-F5BD-4126-A672-7F7F035A87D4}" dt="2026-01-14T18:31:49.261" v="2887" actId="27636"/>
          <ac:spMkLst>
            <pc:docMk/>
            <pc:sldMk cId="10701291" sldId="675"/>
            <ac:spMk id="3" creationId="{37214836-4059-F7A2-E789-06D66BE4E455}"/>
          </ac:spMkLst>
        </pc:spChg>
      </pc:sldChg>
      <pc:sldChg chg="modSp add mod">
        <pc:chgData name="Debra deFend Thomas" userId="c0278dff-07a7-4f66-ba5d-a4107bd9d0e9" providerId="ADAL" clId="{065B7FB5-F5BD-4126-A672-7F7F035A87D4}" dt="2026-01-14T18:37:30.929" v="3539" actId="114"/>
        <pc:sldMkLst>
          <pc:docMk/>
          <pc:sldMk cId="4112801339" sldId="676"/>
        </pc:sldMkLst>
        <pc:spChg chg="mod">
          <ac:chgData name="Debra deFend Thomas" userId="c0278dff-07a7-4f66-ba5d-a4107bd9d0e9" providerId="ADAL" clId="{065B7FB5-F5BD-4126-A672-7F7F035A87D4}" dt="2026-01-14T18:37:30.929" v="3539" actId="114"/>
          <ac:spMkLst>
            <pc:docMk/>
            <pc:sldMk cId="4112801339" sldId="676"/>
            <ac:spMk id="2" creationId="{DBD2ECC3-A371-4165-A7FA-114C937BC356}"/>
          </ac:spMkLst>
        </pc:spChg>
      </pc:sldChg>
    </pc:docChg>
  </pc:docChgLst>
  <pc:docChgLst>
    <pc:chgData name="Debra deFend Thomas" userId="S::ddefendthomas@anblaw.com::c0278dff-07a7-4f66-ba5d-a4107bd9d0e9" providerId="AD" clId="Web-{D0A0A064-1804-13E9-B751-98768258DA47}"/>
    <pc:docChg chg="modSld">
      <pc:chgData name="Debra deFend Thomas" userId="S::ddefendthomas@anblaw.com::c0278dff-07a7-4f66-ba5d-a4107bd9d0e9" providerId="AD" clId="Web-{D0A0A064-1804-13E9-B751-98768258DA47}" dt="2026-01-15T19:38:47.651" v="1" actId="20577"/>
      <pc:docMkLst>
        <pc:docMk/>
      </pc:docMkLst>
      <pc:sldChg chg="modSp">
        <pc:chgData name="Debra deFend Thomas" userId="S::ddefendthomas@anblaw.com::c0278dff-07a7-4f66-ba5d-a4107bd9d0e9" providerId="AD" clId="Web-{D0A0A064-1804-13E9-B751-98768258DA47}" dt="2026-01-15T19:38:47.651" v="1" actId="20577"/>
        <pc:sldMkLst>
          <pc:docMk/>
          <pc:sldMk cId="2618514732" sldId="672"/>
        </pc:sldMkLst>
        <pc:spChg chg="mod">
          <ac:chgData name="Debra deFend Thomas" userId="S::ddefendthomas@anblaw.com::c0278dff-07a7-4f66-ba5d-a4107bd9d0e9" providerId="AD" clId="Web-{D0A0A064-1804-13E9-B751-98768258DA47}" dt="2026-01-15T19:38:47.651" v="1" actId="20577"/>
          <ac:spMkLst>
            <pc:docMk/>
            <pc:sldMk cId="2618514732" sldId="672"/>
            <ac:spMk id="5" creationId="{C1E89808-76F7-0D57-A25D-72EEB300C78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4" cy="467072"/>
          </a:xfrm>
          <a:prstGeom prst="rect">
            <a:avLst/>
          </a:prstGeom>
        </p:spPr>
        <p:txBody>
          <a:bodyPr vert="horz" lIns="92610" tIns="46305" rIns="92610" bIns="46305" rtlCol="0"/>
          <a:lstStyle>
            <a:lvl1pPr algn="l">
              <a:defRPr sz="1200"/>
            </a:lvl1pPr>
          </a:lstStyle>
          <a:p>
            <a:endParaRPr lang="en-US"/>
          </a:p>
        </p:txBody>
      </p:sp>
      <p:sp>
        <p:nvSpPr>
          <p:cNvPr id="3" name="Date Placeholder 2"/>
          <p:cNvSpPr>
            <a:spLocks noGrp="1"/>
          </p:cNvSpPr>
          <p:nvPr>
            <p:ph type="dt" idx="1"/>
          </p:nvPr>
        </p:nvSpPr>
        <p:spPr>
          <a:xfrm>
            <a:off x="3978131" y="0"/>
            <a:ext cx="3043344" cy="467072"/>
          </a:xfrm>
          <a:prstGeom prst="rect">
            <a:avLst/>
          </a:prstGeom>
        </p:spPr>
        <p:txBody>
          <a:bodyPr vert="horz" lIns="92610" tIns="46305" rIns="92610" bIns="46305" rtlCol="0"/>
          <a:lstStyle>
            <a:lvl1pPr algn="r">
              <a:defRPr sz="1200"/>
            </a:lvl1pPr>
          </a:lstStyle>
          <a:p>
            <a:fld id="{D36ACF77-4CD9-41DC-94A0-9B7EB08E2F95}" type="datetimeFigureOut">
              <a:rPr lang="en-US" smtClean="0"/>
              <a:t>1/16/2026</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2610" tIns="46305" rIns="92610" bIns="46305"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2610" tIns="46305" rIns="92610" bIns="4630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4" cy="467071"/>
          </a:xfrm>
          <a:prstGeom prst="rect">
            <a:avLst/>
          </a:prstGeom>
        </p:spPr>
        <p:txBody>
          <a:bodyPr vert="horz" lIns="92610" tIns="46305" rIns="92610" bIns="46305" rtlCol="0" anchor="b"/>
          <a:lstStyle>
            <a:lvl1pPr algn="l">
              <a:defRPr sz="1200"/>
            </a:lvl1pPr>
          </a:lstStyle>
          <a:p>
            <a:endParaRPr lang="en-US"/>
          </a:p>
        </p:txBody>
      </p:sp>
      <p:sp>
        <p:nvSpPr>
          <p:cNvPr id="7" name="Slide Number Placeholder 6"/>
          <p:cNvSpPr>
            <a:spLocks noGrp="1"/>
          </p:cNvSpPr>
          <p:nvPr>
            <p:ph type="sldNum" sz="quarter" idx="5"/>
          </p:nvPr>
        </p:nvSpPr>
        <p:spPr>
          <a:xfrm>
            <a:off x="3978131" y="8842031"/>
            <a:ext cx="3043344" cy="467071"/>
          </a:xfrm>
          <a:prstGeom prst="rect">
            <a:avLst/>
          </a:prstGeom>
        </p:spPr>
        <p:txBody>
          <a:bodyPr vert="horz" lIns="92610" tIns="46305" rIns="92610" bIns="46305" rtlCol="0" anchor="b"/>
          <a:lstStyle>
            <a:lvl1pPr algn="r">
              <a:defRPr sz="1200"/>
            </a:lvl1pPr>
          </a:lstStyle>
          <a:p>
            <a:fld id="{A4B66A20-3EFA-4B76-BD9F-9146FB873325}" type="slidenum">
              <a:rPr lang="en-US" smtClean="0"/>
              <a:t>‹#›</a:t>
            </a:fld>
            <a:endParaRPr lang="en-US"/>
          </a:p>
        </p:txBody>
      </p:sp>
    </p:spTree>
    <p:extLst>
      <p:ext uri="{BB962C8B-B14F-4D97-AF65-F5344CB8AC3E}">
        <p14:creationId xmlns:p14="http://schemas.microsoft.com/office/powerpoint/2010/main" val="3917221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417011" cy="1325563"/>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lvl1pPr marL="228600" indent="-228600">
              <a:buClr>
                <a:srgbClr val="8DC73F"/>
              </a:buClr>
              <a:buSzPct val="90000"/>
              <a:buFont typeface="LucidaGrande" charset="0"/>
              <a:buChar char="◆"/>
              <a:defRPr/>
            </a:lvl1pPr>
            <a:lvl2pPr marL="685800" indent="-228600">
              <a:buClr>
                <a:srgbClr val="8DC73F"/>
              </a:buClr>
              <a:buSzPct val="90000"/>
              <a:buFont typeface="LucidaGrande" charset="0"/>
              <a:buChar char="◆"/>
              <a:defRPr/>
            </a:lvl2pPr>
            <a:lvl3pPr marL="1143000" indent="-228600">
              <a:buClr>
                <a:srgbClr val="8DC73F"/>
              </a:buClr>
              <a:buSzPct val="90000"/>
              <a:buFont typeface="LucidaGrande" charset="0"/>
              <a:buChar char="◆"/>
              <a:defRPr/>
            </a:lvl3pPr>
            <a:lvl4pPr marL="1600200" indent="-228600">
              <a:buClr>
                <a:srgbClr val="8DC73F"/>
              </a:buClr>
              <a:buSzPct val="90000"/>
              <a:buFont typeface="LucidaGrande" charset="0"/>
              <a:buChar char="◆"/>
              <a:defRPr/>
            </a:lvl4pPr>
            <a:lvl5pPr marL="2057400" indent="-228600">
              <a:buClr>
                <a:srgbClr val="8DC73F"/>
              </a:buClr>
              <a:buSzPct val="90000"/>
              <a:buFont typeface="LucidaGrande"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5954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D01045B1-A4A0-4E4F-80F4-9DCAC25D374A}" type="datetimeFigureOut">
              <a:rPr lang="en-US" smtClean="0"/>
              <a:pPr/>
              <a:t>1/16/2026</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4A686BDB-241E-4E77-9F01-66B5621CA183}" type="slidenum">
              <a:rPr lang="en-US" smtClean="0"/>
              <a:pPr/>
              <a:t>‹#›</a:t>
            </a:fld>
            <a:endParaRPr lang="en-US"/>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a:t>Click to edit Master title style</a:t>
            </a:r>
          </a:p>
        </p:txBody>
      </p:sp>
    </p:spTree>
    <p:extLst>
      <p:ext uri="{BB962C8B-B14F-4D97-AF65-F5344CB8AC3E}">
        <p14:creationId xmlns:p14="http://schemas.microsoft.com/office/powerpoint/2010/main" val="381060474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marL="1600013" indent="-228573">
              <a:buClr>
                <a:schemeClr val="tx1"/>
              </a:buClr>
              <a:buFont typeface="Arial" pitchFamily="34" charset="0"/>
              <a:buChar char="•"/>
              <a:defRPr/>
            </a:lvl6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p>
        </p:txBody>
      </p:sp>
      <p:sp>
        <p:nvSpPr>
          <p:cNvPr id="4" name="Date Placeholder 3"/>
          <p:cNvSpPr>
            <a:spLocks noGrp="1"/>
          </p:cNvSpPr>
          <p:nvPr>
            <p:ph type="dt" sz="half" idx="10"/>
          </p:nvPr>
        </p:nvSpPr>
        <p:spPr>
          <a:xfrm>
            <a:off x="8969376" y="6407944"/>
            <a:ext cx="2560320" cy="365760"/>
          </a:xfrm>
          <a:prstGeom prst="rect">
            <a:avLst/>
          </a:prstGeom>
        </p:spPr>
        <p:txBody>
          <a:bodyPr/>
          <a:lstStyle/>
          <a:p>
            <a:fld id="{6AA05893-C86C-4ACE-B6F7-61E0216DB979}" type="datetimeFigureOut">
              <a:rPr lang="en-US" smtClean="0"/>
              <a:t>1/16/2026</a:t>
            </a:fld>
            <a:endParaRPr lang="en-US"/>
          </a:p>
        </p:txBody>
      </p:sp>
      <p:sp>
        <p:nvSpPr>
          <p:cNvPr id="5" name="Footer Placeholder 4"/>
          <p:cNvSpPr>
            <a:spLocks noGrp="1"/>
          </p:cNvSpPr>
          <p:nvPr>
            <p:ph type="ftr" sz="quarter" idx="11"/>
          </p:nvPr>
        </p:nvSpPr>
        <p:spPr>
          <a:xfrm>
            <a:off x="5840102" y="6407947"/>
            <a:ext cx="3134241"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1529696" y="6407947"/>
            <a:ext cx="487680" cy="365125"/>
          </a:xfrm>
          <a:prstGeom prst="rect">
            <a:avLst/>
          </a:prstGeom>
        </p:spPr>
        <p:txBody>
          <a:bodyPr/>
          <a:lstStyle/>
          <a:p>
            <a:fld id="{B26CBE99-1620-4E37-ADF4-18845DD9935F}"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1536402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marL="1600013" indent="-228573">
              <a:buClr>
                <a:schemeClr val="tx1"/>
              </a:buClr>
              <a:buFont typeface="Arial" pitchFamily="34" charset="0"/>
              <a:buChar char="•"/>
              <a:defRPr/>
            </a:lvl6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p>
        </p:txBody>
      </p:sp>
      <p:sp>
        <p:nvSpPr>
          <p:cNvPr id="4" name="Date Placeholder 3"/>
          <p:cNvSpPr>
            <a:spLocks noGrp="1"/>
          </p:cNvSpPr>
          <p:nvPr>
            <p:ph type="dt" sz="half" idx="10"/>
          </p:nvPr>
        </p:nvSpPr>
        <p:spPr>
          <a:xfrm>
            <a:off x="8969376" y="6407944"/>
            <a:ext cx="2560320" cy="365760"/>
          </a:xfrm>
          <a:prstGeom prst="rect">
            <a:avLst/>
          </a:prstGeom>
        </p:spPr>
        <p:txBody>
          <a:bodyPr/>
          <a:lstStyle/>
          <a:p>
            <a:fld id="{3627514C-2AF2-4697-92E6-1B4658B4D31A}" type="datetimeFigureOut">
              <a:rPr lang="en-US" smtClean="0"/>
              <a:pPr/>
              <a:t>1/16/2026</a:t>
            </a:fld>
            <a:endParaRPr lang="en-US"/>
          </a:p>
        </p:txBody>
      </p:sp>
      <p:sp>
        <p:nvSpPr>
          <p:cNvPr id="5" name="Footer Placeholder 4"/>
          <p:cNvSpPr>
            <a:spLocks noGrp="1"/>
          </p:cNvSpPr>
          <p:nvPr>
            <p:ph type="ftr" sz="quarter" idx="11"/>
          </p:nvPr>
        </p:nvSpPr>
        <p:spPr>
          <a:xfrm>
            <a:off x="5840102" y="6407947"/>
            <a:ext cx="3134241"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1529696" y="6407947"/>
            <a:ext cx="487680" cy="365125"/>
          </a:xfrm>
          <a:prstGeom prst="rect">
            <a:avLst/>
          </a:prstGeom>
        </p:spPr>
        <p:txBody>
          <a:bodyPr/>
          <a:lstStyle/>
          <a:p>
            <a:fld id="{06CAE6E6-043E-4A84-9D56-C6D63A732E1C}"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739473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D01045B1-A4A0-4E4F-80F4-9DCAC25D374A}" type="datetimeFigureOut">
              <a:rPr lang="en-US" smtClean="0"/>
              <a:pPr/>
              <a:t>1/16/2026</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4A686BDB-241E-4E77-9F01-66B5621CA183}" type="slidenum">
              <a:rPr lang="en-US" smtClean="0"/>
              <a:pPr/>
              <a:t>‹#›</a:t>
            </a:fld>
            <a:endParaRPr lang="en-US"/>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a:t>Click to edit Master title style</a:t>
            </a:r>
          </a:p>
        </p:txBody>
      </p:sp>
    </p:spTree>
    <p:extLst>
      <p:ext uri="{BB962C8B-B14F-4D97-AF65-F5344CB8AC3E}">
        <p14:creationId xmlns:p14="http://schemas.microsoft.com/office/powerpoint/2010/main" val="4096441210"/>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marL="1600013" indent="-228573">
              <a:buClr>
                <a:schemeClr val="tx1"/>
              </a:buClr>
              <a:buFont typeface="Arial" pitchFamily="34" charset="0"/>
              <a:buChar char="•"/>
              <a:defRPr/>
            </a:lvl6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p>
        </p:txBody>
      </p:sp>
      <p:sp>
        <p:nvSpPr>
          <p:cNvPr id="4" name="Date Placeholder 3"/>
          <p:cNvSpPr>
            <a:spLocks noGrp="1"/>
          </p:cNvSpPr>
          <p:nvPr>
            <p:ph type="dt" sz="half" idx="10"/>
          </p:nvPr>
        </p:nvSpPr>
        <p:spPr>
          <a:xfrm>
            <a:off x="8969376" y="6407944"/>
            <a:ext cx="2560320" cy="365760"/>
          </a:xfrm>
          <a:prstGeom prst="rect">
            <a:avLst/>
          </a:prstGeom>
        </p:spPr>
        <p:txBody>
          <a:bodyPr/>
          <a:lstStyle/>
          <a:p>
            <a:fld id="{6AA05893-C86C-4ACE-B6F7-61E0216DB979}" type="datetimeFigureOut">
              <a:rPr lang="en-US" smtClean="0"/>
              <a:t>1/16/2026</a:t>
            </a:fld>
            <a:endParaRPr lang="en-US"/>
          </a:p>
        </p:txBody>
      </p:sp>
      <p:sp>
        <p:nvSpPr>
          <p:cNvPr id="5" name="Footer Placeholder 4"/>
          <p:cNvSpPr>
            <a:spLocks noGrp="1"/>
          </p:cNvSpPr>
          <p:nvPr>
            <p:ph type="ftr" sz="quarter" idx="11"/>
          </p:nvPr>
        </p:nvSpPr>
        <p:spPr>
          <a:xfrm>
            <a:off x="5840102" y="6407947"/>
            <a:ext cx="3134241"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1529696" y="6407947"/>
            <a:ext cx="487680" cy="365125"/>
          </a:xfrm>
          <a:prstGeom prst="rect">
            <a:avLst/>
          </a:prstGeom>
        </p:spPr>
        <p:txBody>
          <a:bodyPr/>
          <a:lstStyle/>
          <a:p>
            <a:fld id="{B26CBE99-1620-4E37-ADF4-18845DD9935F}"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15406164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marL="1600013" indent="-228573">
              <a:buClr>
                <a:schemeClr val="tx1"/>
              </a:buClr>
              <a:buFont typeface="Arial" pitchFamily="34" charset="0"/>
              <a:buChar char="•"/>
              <a:defRPr/>
            </a:lvl6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p>
        </p:txBody>
      </p:sp>
      <p:sp>
        <p:nvSpPr>
          <p:cNvPr id="4" name="Date Placeholder 3"/>
          <p:cNvSpPr>
            <a:spLocks noGrp="1"/>
          </p:cNvSpPr>
          <p:nvPr>
            <p:ph type="dt" sz="half" idx="10"/>
          </p:nvPr>
        </p:nvSpPr>
        <p:spPr>
          <a:xfrm>
            <a:off x="8969376" y="6407944"/>
            <a:ext cx="2560320" cy="365760"/>
          </a:xfrm>
          <a:prstGeom prst="rect">
            <a:avLst/>
          </a:prstGeom>
        </p:spPr>
        <p:txBody>
          <a:bodyPr/>
          <a:lstStyle/>
          <a:p>
            <a:fld id="{3627514C-2AF2-4697-92E6-1B4658B4D31A}" type="datetimeFigureOut">
              <a:rPr lang="en-US" smtClean="0"/>
              <a:pPr/>
              <a:t>1/16/2026</a:t>
            </a:fld>
            <a:endParaRPr lang="en-US"/>
          </a:p>
        </p:txBody>
      </p:sp>
      <p:sp>
        <p:nvSpPr>
          <p:cNvPr id="5" name="Footer Placeholder 4"/>
          <p:cNvSpPr>
            <a:spLocks noGrp="1"/>
          </p:cNvSpPr>
          <p:nvPr>
            <p:ph type="ftr" sz="quarter" idx="11"/>
          </p:nvPr>
        </p:nvSpPr>
        <p:spPr>
          <a:xfrm>
            <a:off x="5840102" y="6407947"/>
            <a:ext cx="3134241"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1529696" y="6407947"/>
            <a:ext cx="487680" cy="365125"/>
          </a:xfrm>
          <a:prstGeom prst="rect">
            <a:avLst/>
          </a:prstGeom>
        </p:spPr>
        <p:txBody>
          <a:bodyPr/>
          <a:lstStyle/>
          <a:p>
            <a:fld id="{06CAE6E6-043E-4A84-9D56-C6D63A732E1C}"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35353099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D01045B1-A4A0-4E4F-80F4-9DCAC25D374A}" type="datetimeFigureOut">
              <a:rPr lang="en-US" smtClean="0"/>
              <a:pPr/>
              <a:t>1/16/2026</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4A686BDB-241E-4E77-9F01-66B5621CA183}" type="slidenum">
              <a:rPr lang="en-US" smtClean="0"/>
              <a:pPr/>
              <a:t>‹#›</a:t>
            </a:fld>
            <a:endParaRPr lang="en-US"/>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a:t>Click to edit Master title style</a:t>
            </a:r>
          </a:p>
        </p:txBody>
      </p:sp>
    </p:spTree>
    <p:extLst>
      <p:ext uri="{BB962C8B-B14F-4D97-AF65-F5344CB8AC3E}">
        <p14:creationId xmlns:p14="http://schemas.microsoft.com/office/powerpoint/2010/main" val="490921111"/>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marL="1600013" indent="-228573">
              <a:buClr>
                <a:schemeClr val="tx1"/>
              </a:buClr>
              <a:buFont typeface="Arial" pitchFamily="34" charset="0"/>
              <a:buChar char="•"/>
              <a:defRPr/>
            </a:lvl6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p>
        </p:txBody>
      </p:sp>
      <p:sp>
        <p:nvSpPr>
          <p:cNvPr id="4" name="Date Placeholder 3"/>
          <p:cNvSpPr>
            <a:spLocks noGrp="1"/>
          </p:cNvSpPr>
          <p:nvPr>
            <p:ph type="dt" sz="half" idx="10"/>
          </p:nvPr>
        </p:nvSpPr>
        <p:spPr>
          <a:xfrm>
            <a:off x="8969376" y="6407944"/>
            <a:ext cx="2560320" cy="365760"/>
          </a:xfrm>
          <a:prstGeom prst="rect">
            <a:avLst/>
          </a:prstGeom>
        </p:spPr>
        <p:txBody>
          <a:bodyPr/>
          <a:lstStyle/>
          <a:p>
            <a:fld id="{6AA05893-C86C-4ACE-B6F7-61E0216DB979}" type="datetimeFigureOut">
              <a:rPr lang="en-US" smtClean="0"/>
              <a:t>1/16/2026</a:t>
            </a:fld>
            <a:endParaRPr lang="en-US"/>
          </a:p>
        </p:txBody>
      </p:sp>
      <p:sp>
        <p:nvSpPr>
          <p:cNvPr id="5" name="Footer Placeholder 4"/>
          <p:cNvSpPr>
            <a:spLocks noGrp="1"/>
          </p:cNvSpPr>
          <p:nvPr>
            <p:ph type="ftr" sz="quarter" idx="11"/>
          </p:nvPr>
        </p:nvSpPr>
        <p:spPr>
          <a:xfrm>
            <a:off x="5840102" y="6407947"/>
            <a:ext cx="3134241"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1529696" y="6407947"/>
            <a:ext cx="487680" cy="365125"/>
          </a:xfrm>
          <a:prstGeom prst="rect">
            <a:avLst/>
          </a:prstGeom>
        </p:spPr>
        <p:txBody>
          <a:bodyPr/>
          <a:lstStyle/>
          <a:p>
            <a:fld id="{B26CBE99-1620-4E37-ADF4-18845DD9935F}"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11877108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marL="1600013" indent="-228573">
              <a:buClr>
                <a:schemeClr val="tx1"/>
              </a:buClr>
              <a:buFont typeface="Arial" pitchFamily="34" charset="0"/>
              <a:buChar char="•"/>
              <a:defRPr/>
            </a:lvl6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p>
        </p:txBody>
      </p:sp>
      <p:sp>
        <p:nvSpPr>
          <p:cNvPr id="4" name="Date Placeholder 3"/>
          <p:cNvSpPr>
            <a:spLocks noGrp="1"/>
          </p:cNvSpPr>
          <p:nvPr>
            <p:ph type="dt" sz="half" idx="10"/>
          </p:nvPr>
        </p:nvSpPr>
        <p:spPr>
          <a:xfrm>
            <a:off x="8969376" y="6407944"/>
            <a:ext cx="2560320" cy="365760"/>
          </a:xfrm>
          <a:prstGeom prst="rect">
            <a:avLst/>
          </a:prstGeom>
        </p:spPr>
        <p:txBody>
          <a:bodyPr/>
          <a:lstStyle/>
          <a:p>
            <a:fld id="{3627514C-2AF2-4697-92E6-1B4658B4D31A}" type="datetimeFigureOut">
              <a:rPr lang="en-US" smtClean="0"/>
              <a:pPr/>
              <a:t>1/16/2026</a:t>
            </a:fld>
            <a:endParaRPr lang="en-US"/>
          </a:p>
        </p:txBody>
      </p:sp>
      <p:sp>
        <p:nvSpPr>
          <p:cNvPr id="5" name="Footer Placeholder 4"/>
          <p:cNvSpPr>
            <a:spLocks noGrp="1"/>
          </p:cNvSpPr>
          <p:nvPr>
            <p:ph type="ftr" sz="quarter" idx="11"/>
          </p:nvPr>
        </p:nvSpPr>
        <p:spPr>
          <a:xfrm>
            <a:off x="5840102" y="6407947"/>
            <a:ext cx="3134241"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1529696" y="6407947"/>
            <a:ext cx="487680" cy="365125"/>
          </a:xfrm>
          <a:prstGeom prst="rect">
            <a:avLst/>
          </a:prstGeom>
        </p:spPr>
        <p:txBody>
          <a:bodyPr/>
          <a:lstStyle/>
          <a:p>
            <a:fld id="{06CAE6E6-043E-4A84-9D56-C6D63A732E1C}"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42900281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D01045B1-A4A0-4E4F-80F4-9DCAC25D374A}" type="datetimeFigureOut">
              <a:rPr lang="en-US" smtClean="0"/>
              <a:pPr/>
              <a:t>1/16/2026</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4A686BDB-241E-4E77-9F01-66B5621CA183}" type="slidenum">
              <a:rPr lang="en-US" smtClean="0"/>
              <a:pPr/>
              <a:t>‹#›</a:t>
            </a:fld>
            <a:endParaRPr lang="en-US"/>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a:t>Click to edit Master title style</a:t>
            </a:r>
          </a:p>
        </p:txBody>
      </p:sp>
    </p:spTree>
    <p:extLst>
      <p:ext uri="{BB962C8B-B14F-4D97-AF65-F5344CB8AC3E}">
        <p14:creationId xmlns:p14="http://schemas.microsoft.com/office/powerpoint/2010/main" val="225439940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502087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marL="1600013" indent="-228573">
              <a:buClr>
                <a:schemeClr val="tx1"/>
              </a:buClr>
              <a:buFont typeface="Arial" pitchFamily="34" charset="0"/>
              <a:buChar char="•"/>
              <a:defRPr/>
            </a:lvl6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p>
        </p:txBody>
      </p:sp>
      <p:sp>
        <p:nvSpPr>
          <p:cNvPr id="4" name="Date Placeholder 3"/>
          <p:cNvSpPr>
            <a:spLocks noGrp="1"/>
          </p:cNvSpPr>
          <p:nvPr>
            <p:ph type="dt" sz="half" idx="10"/>
          </p:nvPr>
        </p:nvSpPr>
        <p:spPr>
          <a:xfrm>
            <a:off x="8969376" y="6407944"/>
            <a:ext cx="2560320" cy="365760"/>
          </a:xfrm>
          <a:prstGeom prst="rect">
            <a:avLst/>
          </a:prstGeom>
        </p:spPr>
        <p:txBody>
          <a:bodyPr/>
          <a:lstStyle/>
          <a:p>
            <a:fld id="{6AA05893-C86C-4ACE-B6F7-61E0216DB979}" type="datetimeFigureOut">
              <a:rPr lang="en-US" smtClean="0"/>
              <a:t>1/16/2026</a:t>
            </a:fld>
            <a:endParaRPr lang="en-US"/>
          </a:p>
        </p:txBody>
      </p:sp>
      <p:sp>
        <p:nvSpPr>
          <p:cNvPr id="5" name="Footer Placeholder 4"/>
          <p:cNvSpPr>
            <a:spLocks noGrp="1"/>
          </p:cNvSpPr>
          <p:nvPr>
            <p:ph type="ftr" sz="quarter" idx="11"/>
          </p:nvPr>
        </p:nvSpPr>
        <p:spPr>
          <a:xfrm>
            <a:off x="5840102" y="6407947"/>
            <a:ext cx="3134241"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1529696" y="6407947"/>
            <a:ext cx="487680" cy="365125"/>
          </a:xfrm>
          <a:prstGeom prst="rect">
            <a:avLst/>
          </a:prstGeom>
        </p:spPr>
        <p:txBody>
          <a:bodyPr/>
          <a:lstStyle/>
          <a:p>
            <a:fld id="{B26CBE99-1620-4E37-ADF4-18845DD9935F}"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15448843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417011" cy="1325563"/>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lvl1pPr marL="228600" indent="-228600">
              <a:buClr>
                <a:srgbClr val="8DC73F"/>
              </a:buClr>
              <a:buSzPct val="90000"/>
              <a:buFont typeface="LucidaGrande" charset="0"/>
              <a:buChar char="◆"/>
              <a:defRPr/>
            </a:lvl1pPr>
            <a:lvl2pPr marL="685800" indent="-228600">
              <a:buClr>
                <a:srgbClr val="8DC73F"/>
              </a:buClr>
              <a:buSzPct val="90000"/>
              <a:buFont typeface="LucidaGrande" charset="0"/>
              <a:buChar char="◆"/>
              <a:defRPr/>
            </a:lvl2pPr>
            <a:lvl3pPr marL="1143000" indent="-228600">
              <a:buClr>
                <a:srgbClr val="8DC73F"/>
              </a:buClr>
              <a:buSzPct val="90000"/>
              <a:buFont typeface="LucidaGrande" charset="0"/>
              <a:buChar char="◆"/>
              <a:defRPr/>
            </a:lvl3pPr>
            <a:lvl4pPr marL="1600200" indent="-228600">
              <a:buClr>
                <a:srgbClr val="8DC73F"/>
              </a:buClr>
              <a:buSzPct val="90000"/>
              <a:buFont typeface="LucidaGrande" charset="0"/>
              <a:buChar char="◆"/>
              <a:defRPr/>
            </a:lvl4pPr>
            <a:lvl5pPr marL="2057400" indent="-228600">
              <a:buClr>
                <a:srgbClr val="8DC73F"/>
              </a:buClr>
              <a:buSzPct val="90000"/>
              <a:buFont typeface="LucidaGrande"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670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583649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32"/>
            <a:ext cx="53848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481332"/>
            <a:ext cx="53848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8969376" y="6407944"/>
            <a:ext cx="2560320" cy="365760"/>
          </a:xfrm>
          <a:prstGeom prst="rect">
            <a:avLst/>
          </a:prstGeom>
        </p:spPr>
        <p:txBody>
          <a:bodyPr/>
          <a:lstStyle/>
          <a:p>
            <a:fld id="{3627514C-2AF2-4697-92E6-1B4658B4D31A}" type="datetimeFigureOut">
              <a:rPr lang="en-US" smtClean="0"/>
              <a:pPr/>
              <a:t>1/16/2026</a:t>
            </a:fld>
            <a:endParaRPr lang="en-US"/>
          </a:p>
        </p:txBody>
      </p:sp>
      <p:sp>
        <p:nvSpPr>
          <p:cNvPr id="6" name="Footer Placeholder 5"/>
          <p:cNvSpPr>
            <a:spLocks noGrp="1"/>
          </p:cNvSpPr>
          <p:nvPr>
            <p:ph type="ftr" sz="quarter" idx="11"/>
          </p:nvPr>
        </p:nvSpPr>
        <p:spPr>
          <a:xfrm>
            <a:off x="5840102" y="6407947"/>
            <a:ext cx="3134241"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1529696" y="6407947"/>
            <a:ext cx="487680" cy="365125"/>
          </a:xfrm>
          <a:prstGeom prst="rect">
            <a:avLst/>
          </a:prstGeom>
        </p:spPr>
        <p:txBody>
          <a:bodyPr/>
          <a:lstStyle/>
          <a:p>
            <a:fld id="{06CAE6E6-043E-4A84-9D56-C6D63A732E1C}"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5137042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marL="1600013" indent="-228573">
              <a:buClr>
                <a:schemeClr val="tx1"/>
              </a:buClr>
              <a:buFont typeface="Arial" pitchFamily="34" charset="0"/>
              <a:buChar char="•"/>
              <a:defRPr/>
            </a:lvl6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p>
        </p:txBody>
      </p:sp>
      <p:sp>
        <p:nvSpPr>
          <p:cNvPr id="4" name="Date Placeholder 3"/>
          <p:cNvSpPr>
            <a:spLocks noGrp="1"/>
          </p:cNvSpPr>
          <p:nvPr>
            <p:ph type="dt" sz="half" idx="10"/>
          </p:nvPr>
        </p:nvSpPr>
        <p:spPr>
          <a:xfrm>
            <a:off x="8969376" y="6407944"/>
            <a:ext cx="2560320" cy="365760"/>
          </a:xfrm>
          <a:prstGeom prst="rect">
            <a:avLst/>
          </a:prstGeom>
        </p:spPr>
        <p:txBody>
          <a:bodyPr/>
          <a:lstStyle/>
          <a:p>
            <a:fld id="{3627514C-2AF2-4697-92E6-1B4658B4D31A}" type="datetimeFigureOut">
              <a:rPr lang="en-US" smtClean="0"/>
              <a:pPr/>
              <a:t>1/16/2026</a:t>
            </a:fld>
            <a:endParaRPr lang="en-US"/>
          </a:p>
        </p:txBody>
      </p:sp>
      <p:sp>
        <p:nvSpPr>
          <p:cNvPr id="5" name="Footer Placeholder 4"/>
          <p:cNvSpPr>
            <a:spLocks noGrp="1"/>
          </p:cNvSpPr>
          <p:nvPr>
            <p:ph type="ftr" sz="quarter" idx="11"/>
          </p:nvPr>
        </p:nvSpPr>
        <p:spPr>
          <a:xfrm>
            <a:off x="5840102" y="6407947"/>
            <a:ext cx="3134241"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1529696" y="6407947"/>
            <a:ext cx="487680" cy="365125"/>
          </a:xfrm>
          <a:prstGeom prst="rect">
            <a:avLst/>
          </a:prstGeom>
        </p:spPr>
        <p:txBody>
          <a:bodyPr/>
          <a:lstStyle/>
          <a:p>
            <a:fld id="{06CAE6E6-043E-4A84-9D56-C6D63A732E1C}"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39363712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D01045B1-A4A0-4E4F-80F4-9DCAC25D374A}" type="datetimeFigureOut">
              <a:rPr lang="en-US" smtClean="0"/>
              <a:pPr/>
              <a:t>1/16/2026</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4A686BDB-241E-4E77-9F01-66B5621CA183}" type="slidenum">
              <a:rPr lang="en-US" smtClean="0"/>
              <a:pPr/>
              <a:t>‹#›</a:t>
            </a:fld>
            <a:endParaRPr lang="en-US"/>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a:t>Click to edit Master title style</a:t>
            </a:r>
          </a:p>
        </p:txBody>
      </p:sp>
    </p:spTree>
    <p:extLst>
      <p:ext uri="{BB962C8B-B14F-4D97-AF65-F5344CB8AC3E}">
        <p14:creationId xmlns:p14="http://schemas.microsoft.com/office/powerpoint/2010/main" val="831255530"/>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marL="1600013" indent="-228573">
              <a:buClr>
                <a:schemeClr val="tx1"/>
              </a:buClr>
              <a:buFont typeface="Arial" pitchFamily="34" charset="0"/>
              <a:buChar char="•"/>
              <a:defRPr/>
            </a:lvl6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p>
        </p:txBody>
      </p:sp>
      <p:sp>
        <p:nvSpPr>
          <p:cNvPr id="4" name="Date Placeholder 3"/>
          <p:cNvSpPr>
            <a:spLocks noGrp="1"/>
          </p:cNvSpPr>
          <p:nvPr>
            <p:ph type="dt" sz="half" idx="10"/>
          </p:nvPr>
        </p:nvSpPr>
        <p:spPr>
          <a:xfrm>
            <a:off x="8969376" y="6407944"/>
            <a:ext cx="2560320" cy="365760"/>
          </a:xfrm>
          <a:prstGeom prst="rect">
            <a:avLst/>
          </a:prstGeom>
        </p:spPr>
        <p:txBody>
          <a:bodyPr/>
          <a:lstStyle/>
          <a:p>
            <a:fld id="{6AA05893-C86C-4ACE-B6F7-61E0216DB979}" type="datetimeFigureOut">
              <a:rPr lang="en-US" smtClean="0"/>
              <a:t>1/16/2026</a:t>
            </a:fld>
            <a:endParaRPr lang="en-US"/>
          </a:p>
        </p:txBody>
      </p:sp>
      <p:sp>
        <p:nvSpPr>
          <p:cNvPr id="5" name="Footer Placeholder 4"/>
          <p:cNvSpPr>
            <a:spLocks noGrp="1"/>
          </p:cNvSpPr>
          <p:nvPr>
            <p:ph type="ftr" sz="quarter" idx="11"/>
          </p:nvPr>
        </p:nvSpPr>
        <p:spPr>
          <a:xfrm>
            <a:off x="5840102" y="6407947"/>
            <a:ext cx="3134241"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1529696" y="6407947"/>
            <a:ext cx="487680" cy="365125"/>
          </a:xfrm>
          <a:prstGeom prst="rect">
            <a:avLst/>
          </a:prstGeom>
        </p:spPr>
        <p:txBody>
          <a:bodyPr/>
          <a:lstStyle/>
          <a:p>
            <a:fld id="{B26CBE99-1620-4E37-ADF4-18845DD9935F}"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2300334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marL="1600013" indent="-228573">
              <a:buClr>
                <a:schemeClr val="tx1"/>
              </a:buClr>
              <a:buFont typeface="Arial" pitchFamily="34" charset="0"/>
              <a:buChar char="•"/>
              <a:defRPr/>
            </a:lvl6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p>
        </p:txBody>
      </p:sp>
      <p:sp>
        <p:nvSpPr>
          <p:cNvPr id="4" name="Date Placeholder 3"/>
          <p:cNvSpPr>
            <a:spLocks noGrp="1"/>
          </p:cNvSpPr>
          <p:nvPr>
            <p:ph type="dt" sz="half" idx="10"/>
          </p:nvPr>
        </p:nvSpPr>
        <p:spPr>
          <a:xfrm>
            <a:off x="8969376" y="6407944"/>
            <a:ext cx="2560320" cy="365760"/>
          </a:xfrm>
          <a:prstGeom prst="rect">
            <a:avLst/>
          </a:prstGeom>
        </p:spPr>
        <p:txBody>
          <a:bodyPr/>
          <a:lstStyle/>
          <a:p>
            <a:fld id="{3627514C-2AF2-4697-92E6-1B4658B4D31A}" type="datetimeFigureOut">
              <a:rPr lang="en-US" smtClean="0"/>
              <a:pPr/>
              <a:t>1/16/2026</a:t>
            </a:fld>
            <a:endParaRPr lang="en-US"/>
          </a:p>
        </p:txBody>
      </p:sp>
      <p:sp>
        <p:nvSpPr>
          <p:cNvPr id="5" name="Footer Placeholder 4"/>
          <p:cNvSpPr>
            <a:spLocks noGrp="1"/>
          </p:cNvSpPr>
          <p:nvPr>
            <p:ph type="ftr" sz="quarter" idx="11"/>
          </p:nvPr>
        </p:nvSpPr>
        <p:spPr>
          <a:xfrm>
            <a:off x="5840102" y="6407947"/>
            <a:ext cx="3134241"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1529696" y="6407947"/>
            <a:ext cx="487680" cy="365125"/>
          </a:xfrm>
          <a:prstGeom prst="rect">
            <a:avLst/>
          </a:prstGeom>
        </p:spPr>
        <p:txBody>
          <a:bodyPr/>
          <a:lstStyle/>
          <a:p>
            <a:fld id="{06CAE6E6-043E-4A84-9D56-C6D63A732E1C}"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11430620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D01045B1-A4A0-4E4F-80F4-9DCAC25D374A}" type="datetimeFigureOut">
              <a:rPr lang="en-US" smtClean="0"/>
              <a:pPr/>
              <a:t>1/16/2026</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4A686BDB-241E-4E77-9F01-66B5621CA183}" type="slidenum">
              <a:rPr lang="en-US" smtClean="0"/>
              <a:pPr/>
              <a:t>‹#›</a:t>
            </a:fld>
            <a:endParaRPr lang="en-US"/>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a:t>Click to edit Master title style</a:t>
            </a:r>
          </a:p>
        </p:txBody>
      </p:sp>
    </p:spTree>
    <p:extLst>
      <p:ext uri="{BB962C8B-B14F-4D97-AF65-F5344CB8AC3E}">
        <p14:creationId xmlns:p14="http://schemas.microsoft.com/office/powerpoint/2010/main" val="1864641643"/>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marL="1600013" indent="-228573">
              <a:buClr>
                <a:schemeClr val="tx1"/>
              </a:buClr>
              <a:buFont typeface="Arial" pitchFamily="34" charset="0"/>
              <a:buChar char="•"/>
              <a:defRPr/>
            </a:lvl6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p>
        </p:txBody>
      </p:sp>
      <p:sp>
        <p:nvSpPr>
          <p:cNvPr id="4" name="Date Placeholder 3"/>
          <p:cNvSpPr>
            <a:spLocks noGrp="1"/>
          </p:cNvSpPr>
          <p:nvPr>
            <p:ph type="dt" sz="half" idx="10"/>
          </p:nvPr>
        </p:nvSpPr>
        <p:spPr>
          <a:xfrm>
            <a:off x="8969376" y="6407944"/>
            <a:ext cx="2560320" cy="365760"/>
          </a:xfrm>
          <a:prstGeom prst="rect">
            <a:avLst/>
          </a:prstGeom>
        </p:spPr>
        <p:txBody>
          <a:bodyPr/>
          <a:lstStyle/>
          <a:p>
            <a:fld id="{6AA05893-C86C-4ACE-B6F7-61E0216DB979}" type="datetimeFigureOut">
              <a:rPr lang="en-US" smtClean="0"/>
              <a:t>1/16/2026</a:t>
            </a:fld>
            <a:endParaRPr lang="en-US"/>
          </a:p>
        </p:txBody>
      </p:sp>
      <p:sp>
        <p:nvSpPr>
          <p:cNvPr id="5" name="Footer Placeholder 4"/>
          <p:cNvSpPr>
            <a:spLocks noGrp="1"/>
          </p:cNvSpPr>
          <p:nvPr>
            <p:ph type="ftr" sz="quarter" idx="11"/>
          </p:nvPr>
        </p:nvSpPr>
        <p:spPr>
          <a:xfrm>
            <a:off x="5840102" y="6407947"/>
            <a:ext cx="3134241"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1529696" y="6407947"/>
            <a:ext cx="487680" cy="365125"/>
          </a:xfrm>
          <a:prstGeom prst="rect">
            <a:avLst/>
          </a:prstGeom>
        </p:spPr>
        <p:txBody>
          <a:bodyPr/>
          <a:lstStyle/>
          <a:p>
            <a:fld id="{B26CBE99-1620-4E37-ADF4-18845DD9935F}"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3804157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32"/>
            <a:ext cx="53848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481332"/>
            <a:ext cx="53848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8969376" y="6407944"/>
            <a:ext cx="2560320" cy="365760"/>
          </a:xfrm>
          <a:prstGeom prst="rect">
            <a:avLst/>
          </a:prstGeom>
        </p:spPr>
        <p:txBody>
          <a:bodyPr/>
          <a:lstStyle/>
          <a:p>
            <a:fld id="{3627514C-2AF2-4697-92E6-1B4658B4D31A}" type="datetimeFigureOut">
              <a:rPr lang="en-US" smtClean="0"/>
              <a:pPr/>
              <a:t>1/16/2026</a:t>
            </a:fld>
            <a:endParaRPr lang="en-US"/>
          </a:p>
        </p:txBody>
      </p:sp>
      <p:sp>
        <p:nvSpPr>
          <p:cNvPr id="6" name="Footer Placeholder 5"/>
          <p:cNvSpPr>
            <a:spLocks noGrp="1"/>
          </p:cNvSpPr>
          <p:nvPr>
            <p:ph type="ftr" sz="quarter" idx="11"/>
          </p:nvPr>
        </p:nvSpPr>
        <p:spPr>
          <a:xfrm>
            <a:off x="5840102" y="6407947"/>
            <a:ext cx="3134241"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1529696" y="6407947"/>
            <a:ext cx="487680" cy="365125"/>
          </a:xfrm>
          <a:prstGeom prst="rect">
            <a:avLst/>
          </a:prstGeom>
        </p:spPr>
        <p:txBody>
          <a:bodyPr/>
          <a:lstStyle/>
          <a:p>
            <a:fld id="{06CAE6E6-043E-4A84-9D56-C6D63A732E1C}"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26486601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marL="1600013" indent="-228573">
              <a:buClr>
                <a:schemeClr val="tx1"/>
              </a:buClr>
              <a:buFont typeface="Arial" pitchFamily="34" charset="0"/>
              <a:buChar char="•"/>
              <a:defRPr/>
            </a:lvl6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p>
        </p:txBody>
      </p:sp>
      <p:sp>
        <p:nvSpPr>
          <p:cNvPr id="4" name="Date Placeholder 3"/>
          <p:cNvSpPr>
            <a:spLocks noGrp="1"/>
          </p:cNvSpPr>
          <p:nvPr>
            <p:ph type="dt" sz="half" idx="10"/>
          </p:nvPr>
        </p:nvSpPr>
        <p:spPr>
          <a:xfrm>
            <a:off x="8969376" y="6407944"/>
            <a:ext cx="2560320" cy="365760"/>
          </a:xfrm>
          <a:prstGeom prst="rect">
            <a:avLst/>
          </a:prstGeom>
        </p:spPr>
        <p:txBody>
          <a:bodyPr/>
          <a:lstStyle/>
          <a:p>
            <a:fld id="{3627514C-2AF2-4697-92E6-1B4658B4D31A}" type="datetimeFigureOut">
              <a:rPr lang="en-US" smtClean="0"/>
              <a:pPr/>
              <a:t>1/16/2026</a:t>
            </a:fld>
            <a:endParaRPr lang="en-US"/>
          </a:p>
        </p:txBody>
      </p:sp>
      <p:sp>
        <p:nvSpPr>
          <p:cNvPr id="5" name="Footer Placeholder 4"/>
          <p:cNvSpPr>
            <a:spLocks noGrp="1"/>
          </p:cNvSpPr>
          <p:nvPr>
            <p:ph type="ftr" sz="quarter" idx="11"/>
          </p:nvPr>
        </p:nvSpPr>
        <p:spPr>
          <a:xfrm>
            <a:off x="5840102" y="6407947"/>
            <a:ext cx="3134241"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1529696" y="6407947"/>
            <a:ext cx="487680" cy="365125"/>
          </a:xfrm>
          <a:prstGeom prst="rect">
            <a:avLst/>
          </a:prstGeom>
        </p:spPr>
        <p:txBody>
          <a:bodyPr/>
          <a:lstStyle/>
          <a:p>
            <a:fld id="{06CAE6E6-043E-4A84-9D56-C6D63A732E1C}"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40462776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D01045B1-A4A0-4E4F-80F4-9DCAC25D374A}" type="datetimeFigureOut">
              <a:rPr lang="en-US" smtClean="0"/>
              <a:pPr/>
              <a:t>1/16/2026</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4A686BDB-241E-4E77-9F01-66B5621CA183}" type="slidenum">
              <a:rPr lang="en-US" smtClean="0"/>
              <a:pPr/>
              <a:t>‹#›</a:t>
            </a:fld>
            <a:endParaRPr lang="en-US"/>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a:t>Click to edit Master title style</a:t>
            </a:r>
          </a:p>
        </p:txBody>
      </p:sp>
    </p:spTree>
    <p:extLst>
      <p:ext uri="{BB962C8B-B14F-4D97-AF65-F5344CB8AC3E}">
        <p14:creationId xmlns:p14="http://schemas.microsoft.com/office/powerpoint/2010/main" val="3355211951"/>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marL="1600013" indent="-228573">
              <a:buClr>
                <a:schemeClr val="tx1"/>
              </a:buClr>
              <a:buFont typeface="Arial" pitchFamily="34" charset="0"/>
              <a:buChar char="•"/>
              <a:defRPr/>
            </a:lvl6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p>
        </p:txBody>
      </p:sp>
      <p:sp>
        <p:nvSpPr>
          <p:cNvPr id="4" name="Date Placeholder 3"/>
          <p:cNvSpPr>
            <a:spLocks noGrp="1"/>
          </p:cNvSpPr>
          <p:nvPr>
            <p:ph type="dt" sz="half" idx="10"/>
          </p:nvPr>
        </p:nvSpPr>
        <p:spPr>
          <a:xfrm>
            <a:off x="8969376" y="6407944"/>
            <a:ext cx="2560320" cy="365760"/>
          </a:xfrm>
          <a:prstGeom prst="rect">
            <a:avLst/>
          </a:prstGeom>
        </p:spPr>
        <p:txBody>
          <a:bodyPr/>
          <a:lstStyle/>
          <a:p>
            <a:fld id="{6AA05893-C86C-4ACE-B6F7-61E0216DB979}" type="datetimeFigureOut">
              <a:rPr lang="en-US" smtClean="0"/>
              <a:t>1/16/2026</a:t>
            </a:fld>
            <a:endParaRPr lang="en-US"/>
          </a:p>
        </p:txBody>
      </p:sp>
      <p:sp>
        <p:nvSpPr>
          <p:cNvPr id="5" name="Footer Placeholder 4"/>
          <p:cNvSpPr>
            <a:spLocks noGrp="1"/>
          </p:cNvSpPr>
          <p:nvPr>
            <p:ph type="ftr" sz="quarter" idx="11"/>
          </p:nvPr>
        </p:nvSpPr>
        <p:spPr>
          <a:xfrm>
            <a:off x="5840102" y="6407947"/>
            <a:ext cx="3134241"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1529696" y="6407947"/>
            <a:ext cx="487680" cy="365125"/>
          </a:xfrm>
          <a:prstGeom prst="rect">
            <a:avLst/>
          </a:prstGeom>
        </p:spPr>
        <p:txBody>
          <a:bodyPr/>
          <a:lstStyle/>
          <a:p>
            <a:fld id="{B26CBE99-1620-4E37-ADF4-18845DD9935F}"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27398864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marL="1600013" indent="-228573">
              <a:buClr>
                <a:schemeClr val="tx1"/>
              </a:buClr>
              <a:buFont typeface="Arial" pitchFamily="34" charset="0"/>
              <a:buChar char="•"/>
              <a:defRPr/>
            </a:lvl6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p>
        </p:txBody>
      </p:sp>
      <p:sp>
        <p:nvSpPr>
          <p:cNvPr id="4" name="Date Placeholder 3"/>
          <p:cNvSpPr>
            <a:spLocks noGrp="1"/>
          </p:cNvSpPr>
          <p:nvPr>
            <p:ph type="dt" sz="half" idx="10"/>
          </p:nvPr>
        </p:nvSpPr>
        <p:spPr>
          <a:xfrm>
            <a:off x="8969376" y="6407944"/>
            <a:ext cx="2560320" cy="365760"/>
          </a:xfrm>
          <a:prstGeom prst="rect">
            <a:avLst/>
          </a:prstGeom>
        </p:spPr>
        <p:txBody>
          <a:bodyPr/>
          <a:lstStyle/>
          <a:p>
            <a:fld id="{3627514C-2AF2-4697-92E6-1B4658B4D31A}" type="datetimeFigureOut">
              <a:rPr lang="en-US" smtClean="0"/>
              <a:pPr/>
              <a:t>1/16/2026</a:t>
            </a:fld>
            <a:endParaRPr lang="en-US"/>
          </a:p>
        </p:txBody>
      </p:sp>
      <p:sp>
        <p:nvSpPr>
          <p:cNvPr id="5" name="Footer Placeholder 4"/>
          <p:cNvSpPr>
            <a:spLocks noGrp="1"/>
          </p:cNvSpPr>
          <p:nvPr>
            <p:ph type="ftr" sz="quarter" idx="11"/>
          </p:nvPr>
        </p:nvSpPr>
        <p:spPr>
          <a:xfrm>
            <a:off x="5840102" y="6407947"/>
            <a:ext cx="3134241"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1529696" y="6407947"/>
            <a:ext cx="487680" cy="365125"/>
          </a:xfrm>
          <a:prstGeom prst="rect">
            <a:avLst/>
          </a:prstGeom>
        </p:spPr>
        <p:txBody>
          <a:bodyPr/>
          <a:lstStyle/>
          <a:p>
            <a:fld id="{06CAE6E6-043E-4A84-9D56-C6D63A732E1C}"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2004443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D01045B1-A4A0-4E4F-80F4-9DCAC25D374A}" type="datetimeFigureOut">
              <a:rPr lang="en-US" smtClean="0"/>
              <a:pPr/>
              <a:t>1/16/2026</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4A686BDB-241E-4E77-9F01-66B5621CA183}" type="slidenum">
              <a:rPr lang="en-US" smtClean="0"/>
              <a:pPr/>
              <a:t>‹#›</a:t>
            </a:fld>
            <a:endParaRPr lang="en-US"/>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a:t>Click to edit Master title style</a:t>
            </a:r>
          </a:p>
        </p:txBody>
      </p:sp>
    </p:spTree>
    <p:extLst>
      <p:ext uri="{BB962C8B-B14F-4D97-AF65-F5344CB8AC3E}">
        <p14:creationId xmlns:p14="http://schemas.microsoft.com/office/powerpoint/2010/main" val="3836568054"/>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marL="1600013" indent="-228573">
              <a:buClr>
                <a:schemeClr val="tx1"/>
              </a:buClr>
              <a:buFont typeface="Arial" pitchFamily="34" charset="0"/>
              <a:buChar char="•"/>
              <a:defRPr/>
            </a:lvl6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p>
        </p:txBody>
      </p:sp>
      <p:sp>
        <p:nvSpPr>
          <p:cNvPr id="4" name="Date Placeholder 3"/>
          <p:cNvSpPr>
            <a:spLocks noGrp="1"/>
          </p:cNvSpPr>
          <p:nvPr>
            <p:ph type="dt" sz="half" idx="10"/>
          </p:nvPr>
        </p:nvSpPr>
        <p:spPr>
          <a:xfrm>
            <a:off x="8969376" y="6407944"/>
            <a:ext cx="2560320" cy="365760"/>
          </a:xfrm>
          <a:prstGeom prst="rect">
            <a:avLst/>
          </a:prstGeom>
        </p:spPr>
        <p:txBody>
          <a:bodyPr/>
          <a:lstStyle/>
          <a:p>
            <a:fld id="{6AA05893-C86C-4ACE-B6F7-61E0216DB979}" type="datetimeFigureOut">
              <a:rPr lang="en-US" smtClean="0"/>
              <a:t>1/16/2026</a:t>
            </a:fld>
            <a:endParaRPr lang="en-US"/>
          </a:p>
        </p:txBody>
      </p:sp>
      <p:sp>
        <p:nvSpPr>
          <p:cNvPr id="5" name="Footer Placeholder 4"/>
          <p:cNvSpPr>
            <a:spLocks noGrp="1"/>
          </p:cNvSpPr>
          <p:nvPr>
            <p:ph type="ftr" sz="quarter" idx="11"/>
          </p:nvPr>
        </p:nvSpPr>
        <p:spPr>
          <a:xfrm>
            <a:off x="5840102" y="6407947"/>
            <a:ext cx="3134241"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1529696" y="6407947"/>
            <a:ext cx="487680" cy="365125"/>
          </a:xfrm>
          <a:prstGeom prst="rect">
            <a:avLst/>
          </a:prstGeom>
        </p:spPr>
        <p:txBody>
          <a:bodyPr/>
          <a:lstStyle/>
          <a:p>
            <a:fld id="{B26CBE99-1620-4E37-ADF4-18845DD9935F}"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23690103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marL="1600013" indent="-228573">
              <a:buClr>
                <a:schemeClr val="tx1"/>
              </a:buClr>
              <a:buFont typeface="Arial" pitchFamily="34" charset="0"/>
              <a:buChar char="•"/>
              <a:defRPr/>
            </a:lvl6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p>
        </p:txBody>
      </p:sp>
      <p:sp>
        <p:nvSpPr>
          <p:cNvPr id="4" name="Date Placeholder 3"/>
          <p:cNvSpPr>
            <a:spLocks noGrp="1"/>
          </p:cNvSpPr>
          <p:nvPr>
            <p:ph type="dt" sz="half" idx="10"/>
          </p:nvPr>
        </p:nvSpPr>
        <p:spPr>
          <a:xfrm>
            <a:off x="8969376" y="6407944"/>
            <a:ext cx="2560320" cy="365760"/>
          </a:xfrm>
          <a:prstGeom prst="rect">
            <a:avLst/>
          </a:prstGeom>
        </p:spPr>
        <p:txBody>
          <a:bodyPr/>
          <a:lstStyle/>
          <a:p>
            <a:fld id="{3627514C-2AF2-4697-92E6-1B4658B4D31A}" type="datetimeFigureOut">
              <a:rPr lang="en-US" smtClean="0"/>
              <a:pPr/>
              <a:t>1/16/2026</a:t>
            </a:fld>
            <a:endParaRPr lang="en-US"/>
          </a:p>
        </p:txBody>
      </p:sp>
      <p:sp>
        <p:nvSpPr>
          <p:cNvPr id="5" name="Footer Placeholder 4"/>
          <p:cNvSpPr>
            <a:spLocks noGrp="1"/>
          </p:cNvSpPr>
          <p:nvPr>
            <p:ph type="ftr" sz="quarter" idx="11"/>
          </p:nvPr>
        </p:nvSpPr>
        <p:spPr>
          <a:xfrm>
            <a:off x="5840102" y="6407947"/>
            <a:ext cx="3134241"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1529696" y="6407947"/>
            <a:ext cx="487680" cy="365125"/>
          </a:xfrm>
          <a:prstGeom prst="rect">
            <a:avLst/>
          </a:prstGeom>
        </p:spPr>
        <p:txBody>
          <a:bodyPr/>
          <a:lstStyle/>
          <a:p>
            <a:fld id="{06CAE6E6-043E-4A84-9D56-C6D63A732E1C}"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5937893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D01045B1-A4A0-4E4F-80F4-9DCAC25D374A}" type="datetimeFigureOut">
              <a:rPr lang="en-US" smtClean="0"/>
              <a:pPr/>
              <a:t>1/16/2026</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4A686BDB-241E-4E77-9F01-66B5621CA183}" type="slidenum">
              <a:rPr lang="en-US" smtClean="0"/>
              <a:pPr/>
              <a:t>‹#›</a:t>
            </a:fld>
            <a:endParaRPr lang="en-US"/>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a:t>Click to edit Master title style</a:t>
            </a:r>
          </a:p>
        </p:txBody>
      </p:sp>
    </p:spTree>
    <p:extLst>
      <p:ext uri="{BB962C8B-B14F-4D97-AF65-F5344CB8AC3E}">
        <p14:creationId xmlns:p14="http://schemas.microsoft.com/office/powerpoint/2010/main" val="2852648923"/>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marL="1600013" indent="-228573">
              <a:buClr>
                <a:schemeClr val="tx1"/>
              </a:buClr>
              <a:buFont typeface="Arial" pitchFamily="34" charset="0"/>
              <a:buChar char="•"/>
              <a:defRPr/>
            </a:lvl6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p>
        </p:txBody>
      </p:sp>
      <p:sp>
        <p:nvSpPr>
          <p:cNvPr id="4" name="Date Placeholder 3"/>
          <p:cNvSpPr>
            <a:spLocks noGrp="1"/>
          </p:cNvSpPr>
          <p:nvPr>
            <p:ph type="dt" sz="half" idx="10"/>
          </p:nvPr>
        </p:nvSpPr>
        <p:spPr>
          <a:xfrm>
            <a:off x="8969376" y="6407944"/>
            <a:ext cx="2560320" cy="365760"/>
          </a:xfrm>
          <a:prstGeom prst="rect">
            <a:avLst/>
          </a:prstGeom>
        </p:spPr>
        <p:txBody>
          <a:bodyPr/>
          <a:lstStyle/>
          <a:p>
            <a:fld id="{6AA05893-C86C-4ACE-B6F7-61E0216DB979}" type="datetimeFigureOut">
              <a:rPr lang="en-US" smtClean="0"/>
              <a:t>1/16/2026</a:t>
            </a:fld>
            <a:endParaRPr lang="en-US"/>
          </a:p>
        </p:txBody>
      </p:sp>
      <p:sp>
        <p:nvSpPr>
          <p:cNvPr id="5" name="Footer Placeholder 4"/>
          <p:cNvSpPr>
            <a:spLocks noGrp="1"/>
          </p:cNvSpPr>
          <p:nvPr>
            <p:ph type="ftr" sz="quarter" idx="11"/>
          </p:nvPr>
        </p:nvSpPr>
        <p:spPr>
          <a:xfrm>
            <a:off x="5840102" y="6407947"/>
            <a:ext cx="3134241"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1529696" y="6407947"/>
            <a:ext cx="487680" cy="365125"/>
          </a:xfrm>
          <a:prstGeom prst="rect">
            <a:avLst/>
          </a:prstGeom>
        </p:spPr>
        <p:txBody>
          <a:bodyPr/>
          <a:lstStyle/>
          <a:p>
            <a:fld id="{B26CBE99-1620-4E37-ADF4-18845DD9935F}"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37303120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marL="1600013" indent="-228573">
              <a:buClr>
                <a:schemeClr val="tx1"/>
              </a:buClr>
              <a:buFont typeface="Arial" pitchFamily="34" charset="0"/>
              <a:buChar char="•"/>
              <a:defRPr/>
            </a:lvl6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p>
        </p:txBody>
      </p:sp>
      <p:sp>
        <p:nvSpPr>
          <p:cNvPr id="4" name="Date Placeholder 3"/>
          <p:cNvSpPr>
            <a:spLocks noGrp="1"/>
          </p:cNvSpPr>
          <p:nvPr>
            <p:ph type="dt" sz="half" idx="10"/>
          </p:nvPr>
        </p:nvSpPr>
        <p:spPr>
          <a:xfrm>
            <a:off x="8969376" y="6407944"/>
            <a:ext cx="2560320" cy="365760"/>
          </a:xfrm>
          <a:prstGeom prst="rect">
            <a:avLst/>
          </a:prstGeom>
        </p:spPr>
        <p:txBody>
          <a:bodyPr/>
          <a:lstStyle/>
          <a:p>
            <a:fld id="{3627514C-2AF2-4697-92E6-1B4658B4D31A}" type="datetimeFigureOut">
              <a:rPr lang="en-US" smtClean="0"/>
              <a:pPr/>
              <a:t>1/16/2026</a:t>
            </a:fld>
            <a:endParaRPr lang="en-US"/>
          </a:p>
        </p:txBody>
      </p:sp>
      <p:sp>
        <p:nvSpPr>
          <p:cNvPr id="5" name="Footer Placeholder 4"/>
          <p:cNvSpPr>
            <a:spLocks noGrp="1"/>
          </p:cNvSpPr>
          <p:nvPr>
            <p:ph type="ftr" sz="quarter" idx="11"/>
          </p:nvPr>
        </p:nvSpPr>
        <p:spPr>
          <a:xfrm>
            <a:off x="5840102" y="6407947"/>
            <a:ext cx="3134241"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1529696" y="6407947"/>
            <a:ext cx="487680" cy="365125"/>
          </a:xfrm>
          <a:prstGeom prst="rect">
            <a:avLst/>
          </a:prstGeom>
        </p:spPr>
        <p:txBody>
          <a:bodyPr/>
          <a:lstStyle/>
          <a:p>
            <a:fld id="{06CAE6E6-043E-4A84-9D56-C6D63A732E1C}"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658664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marL="1600013" indent="-228573">
              <a:buClr>
                <a:schemeClr val="tx1"/>
              </a:buClr>
              <a:buFont typeface="Arial" pitchFamily="34" charset="0"/>
              <a:buChar char="•"/>
              <a:defRPr/>
            </a:lvl6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p>
        </p:txBody>
      </p:sp>
      <p:sp>
        <p:nvSpPr>
          <p:cNvPr id="4" name="Date Placeholder 3"/>
          <p:cNvSpPr>
            <a:spLocks noGrp="1"/>
          </p:cNvSpPr>
          <p:nvPr>
            <p:ph type="dt" sz="half" idx="10"/>
          </p:nvPr>
        </p:nvSpPr>
        <p:spPr>
          <a:xfrm>
            <a:off x="8969376" y="6407944"/>
            <a:ext cx="2560320" cy="365760"/>
          </a:xfrm>
          <a:prstGeom prst="rect">
            <a:avLst/>
          </a:prstGeom>
        </p:spPr>
        <p:txBody>
          <a:bodyPr/>
          <a:lstStyle/>
          <a:p>
            <a:fld id="{3627514C-2AF2-4697-92E6-1B4658B4D31A}" type="datetimeFigureOut">
              <a:rPr lang="en-US" smtClean="0"/>
              <a:pPr/>
              <a:t>1/16/2026</a:t>
            </a:fld>
            <a:endParaRPr lang="en-US"/>
          </a:p>
        </p:txBody>
      </p:sp>
      <p:sp>
        <p:nvSpPr>
          <p:cNvPr id="5" name="Footer Placeholder 4"/>
          <p:cNvSpPr>
            <a:spLocks noGrp="1"/>
          </p:cNvSpPr>
          <p:nvPr>
            <p:ph type="ftr" sz="quarter" idx="11"/>
          </p:nvPr>
        </p:nvSpPr>
        <p:spPr>
          <a:xfrm>
            <a:off x="5840102" y="6407947"/>
            <a:ext cx="3134241"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1529696" y="6407947"/>
            <a:ext cx="487680" cy="365125"/>
          </a:xfrm>
          <a:prstGeom prst="rect">
            <a:avLst/>
          </a:prstGeom>
        </p:spPr>
        <p:txBody>
          <a:bodyPr/>
          <a:lstStyle/>
          <a:p>
            <a:fld id="{06CAE6E6-043E-4A84-9D56-C6D63A732E1C}"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5017504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D01045B1-A4A0-4E4F-80F4-9DCAC25D374A}" type="datetimeFigureOut">
              <a:rPr lang="en-US" smtClean="0"/>
              <a:pPr/>
              <a:t>1/16/2026</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4A686BDB-241E-4E77-9F01-66B5621CA183}" type="slidenum">
              <a:rPr lang="en-US" smtClean="0"/>
              <a:pPr/>
              <a:t>‹#›</a:t>
            </a:fld>
            <a:endParaRPr lang="en-US"/>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a:t>Click to edit Master title style</a:t>
            </a:r>
          </a:p>
        </p:txBody>
      </p:sp>
    </p:spTree>
    <p:extLst>
      <p:ext uri="{BB962C8B-B14F-4D97-AF65-F5344CB8AC3E}">
        <p14:creationId xmlns:p14="http://schemas.microsoft.com/office/powerpoint/2010/main" val="829179169"/>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marL="1600013" indent="-228573">
              <a:buClr>
                <a:schemeClr val="tx1"/>
              </a:buClr>
              <a:buFont typeface="Arial" pitchFamily="34" charset="0"/>
              <a:buChar char="•"/>
              <a:defRPr/>
            </a:lvl6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p>
        </p:txBody>
      </p:sp>
      <p:sp>
        <p:nvSpPr>
          <p:cNvPr id="4" name="Date Placeholder 3"/>
          <p:cNvSpPr>
            <a:spLocks noGrp="1"/>
          </p:cNvSpPr>
          <p:nvPr>
            <p:ph type="dt" sz="half" idx="10"/>
          </p:nvPr>
        </p:nvSpPr>
        <p:spPr>
          <a:xfrm>
            <a:off x="8969376" y="6407944"/>
            <a:ext cx="2560320" cy="365760"/>
          </a:xfrm>
          <a:prstGeom prst="rect">
            <a:avLst/>
          </a:prstGeom>
        </p:spPr>
        <p:txBody>
          <a:bodyPr/>
          <a:lstStyle/>
          <a:p>
            <a:fld id="{6AA05893-C86C-4ACE-B6F7-61E0216DB979}" type="datetimeFigureOut">
              <a:rPr lang="en-US" smtClean="0"/>
              <a:t>1/16/2026</a:t>
            </a:fld>
            <a:endParaRPr lang="en-US"/>
          </a:p>
        </p:txBody>
      </p:sp>
      <p:sp>
        <p:nvSpPr>
          <p:cNvPr id="5" name="Footer Placeholder 4"/>
          <p:cNvSpPr>
            <a:spLocks noGrp="1"/>
          </p:cNvSpPr>
          <p:nvPr>
            <p:ph type="ftr" sz="quarter" idx="11"/>
          </p:nvPr>
        </p:nvSpPr>
        <p:spPr>
          <a:xfrm>
            <a:off x="5840102" y="6407947"/>
            <a:ext cx="3134241"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1529696" y="6407947"/>
            <a:ext cx="487680" cy="365125"/>
          </a:xfrm>
          <a:prstGeom prst="rect">
            <a:avLst/>
          </a:prstGeom>
        </p:spPr>
        <p:txBody>
          <a:bodyPr/>
          <a:lstStyle/>
          <a:p>
            <a:fld id="{B26CBE99-1620-4E37-ADF4-18845DD9935F}"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29327581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marL="1600013" indent="-228573">
              <a:buClr>
                <a:schemeClr val="tx1"/>
              </a:buClr>
              <a:buFont typeface="Arial" pitchFamily="34" charset="0"/>
              <a:buChar char="•"/>
              <a:defRPr/>
            </a:lvl6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p>
        </p:txBody>
      </p:sp>
      <p:sp>
        <p:nvSpPr>
          <p:cNvPr id="4" name="Date Placeholder 3"/>
          <p:cNvSpPr>
            <a:spLocks noGrp="1"/>
          </p:cNvSpPr>
          <p:nvPr>
            <p:ph type="dt" sz="half" idx="10"/>
          </p:nvPr>
        </p:nvSpPr>
        <p:spPr>
          <a:xfrm>
            <a:off x="8969376" y="6407944"/>
            <a:ext cx="2560320" cy="365760"/>
          </a:xfrm>
          <a:prstGeom prst="rect">
            <a:avLst/>
          </a:prstGeom>
        </p:spPr>
        <p:txBody>
          <a:bodyPr/>
          <a:lstStyle/>
          <a:p>
            <a:fld id="{3627514C-2AF2-4697-92E6-1B4658B4D31A}" type="datetimeFigureOut">
              <a:rPr lang="en-US" smtClean="0"/>
              <a:pPr/>
              <a:t>1/16/2026</a:t>
            </a:fld>
            <a:endParaRPr lang="en-US"/>
          </a:p>
        </p:txBody>
      </p:sp>
      <p:sp>
        <p:nvSpPr>
          <p:cNvPr id="5" name="Footer Placeholder 4"/>
          <p:cNvSpPr>
            <a:spLocks noGrp="1"/>
          </p:cNvSpPr>
          <p:nvPr>
            <p:ph type="ftr" sz="quarter" idx="11"/>
          </p:nvPr>
        </p:nvSpPr>
        <p:spPr>
          <a:xfrm>
            <a:off x="5840102" y="6407947"/>
            <a:ext cx="3134241"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1529696" y="6407947"/>
            <a:ext cx="487680" cy="365125"/>
          </a:xfrm>
          <a:prstGeom prst="rect">
            <a:avLst/>
          </a:prstGeom>
        </p:spPr>
        <p:txBody>
          <a:bodyPr/>
          <a:lstStyle/>
          <a:p>
            <a:fld id="{06CAE6E6-043E-4A84-9D56-C6D63A732E1C}"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21382380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D01045B1-A4A0-4E4F-80F4-9DCAC25D374A}" type="datetimeFigureOut">
              <a:rPr lang="en-US" smtClean="0"/>
              <a:pPr/>
              <a:t>1/16/2026</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4A686BDB-241E-4E77-9F01-66B5621CA183}" type="slidenum">
              <a:rPr lang="en-US" smtClean="0"/>
              <a:pPr/>
              <a:t>‹#›</a:t>
            </a:fld>
            <a:endParaRPr lang="en-US"/>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a:t>Click to edit Master title style</a:t>
            </a:r>
          </a:p>
        </p:txBody>
      </p:sp>
    </p:spTree>
    <p:extLst>
      <p:ext uri="{BB962C8B-B14F-4D97-AF65-F5344CB8AC3E}">
        <p14:creationId xmlns:p14="http://schemas.microsoft.com/office/powerpoint/2010/main" val="1161903385"/>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marL="1600013" indent="-228573">
              <a:buClr>
                <a:schemeClr val="tx1"/>
              </a:buClr>
              <a:buFont typeface="Arial" pitchFamily="34" charset="0"/>
              <a:buChar char="•"/>
              <a:defRPr/>
            </a:lvl6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p>
        </p:txBody>
      </p:sp>
      <p:sp>
        <p:nvSpPr>
          <p:cNvPr id="4" name="Date Placeholder 3"/>
          <p:cNvSpPr>
            <a:spLocks noGrp="1"/>
          </p:cNvSpPr>
          <p:nvPr>
            <p:ph type="dt" sz="half" idx="10"/>
          </p:nvPr>
        </p:nvSpPr>
        <p:spPr>
          <a:xfrm>
            <a:off x="8969376" y="6407944"/>
            <a:ext cx="2560320" cy="365760"/>
          </a:xfrm>
          <a:prstGeom prst="rect">
            <a:avLst/>
          </a:prstGeom>
        </p:spPr>
        <p:txBody>
          <a:bodyPr/>
          <a:lstStyle/>
          <a:p>
            <a:fld id="{6AA05893-C86C-4ACE-B6F7-61E0216DB979}" type="datetimeFigureOut">
              <a:rPr lang="en-US" smtClean="0"/>
              <a:t>1/16/2026</a:t>
            </a:fld>
            <a:endParaRPr lang="en-US"/>
          </a:p>
        </p:txBody>
      </p:sp>
      <p:sp>
        <p:nvSpPr>
          <p:cNvPr id="5" name="Footer Placeholder 4"/>
          <p:cNvSpPr>
            <a:spLocks noGrp="1"/>
          </p:cNvSpPr>
          <p:nvPr>
            <p:ph type="ftr" sz="quarter" idx="11"/>
          </p:nvPr>
        </p:nvSpPr>
        <p:spPr>
          <a:xfrm>
            <a:off x="5840102" y="6407947"/>
            <a:ext cx="3134241"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1529696" y="6407947"/>
            <a:ext cx="487680" cy="365125"/>
          </a:xfrm>
          <a:prstGeom prst="rect">
            <a:avLst/>
          </a:prstGeom>
        </p:spPr>
        <p:txBody>
          <a:bodyPr/>
          <a:lstStyle/>
          <a:p>
            <a:fld id="{B26CBE99-1620-4E37-ADF4-18845DD9935F}"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2889040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D01045B1-A4A0-4E4F-80F4-9DCAC25D374A}" type="datetimeFigureOut">
              <a:rPr lang="en-US" smtClean="0"/>
              <a:pPr/>
              <a:t>1/16/2026</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4A686BDB-241E-4E77-9F01-66B5621CA183}" type="slidenum">
              <a:rPr lang="en-US" smtClean="0"/>
              <a:pPr/>
              <a:t>‹#›</a:t>
            </a:fld>
            <a:endParaRPr lang="en-US"/>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a:t>Click to edit Master title style</a:t>
            </a:r>
          </a:p>
        </p:txBody>
      </p:sp>
    </p:spTree>
    <p:extLst>
      <p:ext uri="{BB962C8B-B14F-4D97-AF65-F5344CB8AC3E}">
        <p14:creationId xmlns:p14="http://schemas.microsoft.com/office/powerpoint/2010/main" val="361633473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marL="1600013" indent="-228573">
              <a:buClr>
                <a:schemeClr val="tx1"/>
              </a:buClr>
              <a:buFont typeface="Arial" pitchFamily="34" charset="0"/>
              <a:buChar char="•"/>
              <a:defRPr/>
            </a:lvl6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p>
        </p:txBody>
      </p:sp>
      <p:sp>
        <p:nvSpPr>
          <p:cNvPr id="4" name="Date Placeholder 3"/>
          <p:cNvSpPr>
            <a:spLocks noGrp="1"/>
          </p:cNvSpPr>
          <p:nvPr>
            <p:ph type="dt" sz="half" idx="10"/>
          </p:nvPr>
        </p:nvSpPr>
        <p:spPr>
          <a:xfrm>
            <a:off x="8969376" y="6407944"/>
            <a:ext cx="2560320" cy="365760"/>
          </a:xfrm>
          <a:prstGeom prst="rect">
            <a:avLst/>
          </a:prstGeom>
        </p:spPr>
        <p:txBody>
          <a:bodyPr/>
          <a:lstStyle/>
          <a:p>
            <a:fld id="{6AA05893-C86C-4ACE-B6F7-61E0216DB979}" type="datetimeFigureOut">
              <a:rPr lang="en-US" smtClean="0"/>
              <a:t>1/16/2026</a:t>
            </a:fld>
            <a:endParaRPr lang="en-US"/>
          </a:p>
        </p:txBody>
      </p:sp>
      <p:sp>
        <p:nvSpPr>
          <p:cNvPr id="5" name="Footer Placeholder 4"/>
          <p:cNvSpPr>
            <a:spLocks noGrp="1"/>
          </p:cNvSpPr>
          <p:nvPr>
            <p:ph type="ftr" sz="quarter" idx="11"/>
          </p:nvPr>
        </p:nvSpPr>
        <p:spPr>
          <a:xfrm>
            <a:off x="5840102" y="6407947"/>
            <a:ext cx="3134241"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1529696" y="6407947"/>
            <a:ext cx="487680" cy="365125"/>
          </a:xfrm>
          <a:prstGeom prst="rect">
            <a:avLst/>
          </a:prstGeom>
        </p:spPr>
        <p:txBody>
          <a:bodyPr/>
          <a:lstStyle/>
          <a:p>
            <a:fld id="{B26CBE99-1620-4E37-ADF4-18845DD9935F}"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2424225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53865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32"/>
            <a:ext cx="53848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481332"/>
            <a:ext cx="53848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8969376" y="6407944"/>
            <a:ext cx="2560320" cy="365760"/>
          </a:xfrm>
          <a:prstGeom prst="rect">
            <a:avLst/>
          </a:prstGeom>
        </p:spPr>
        <p:txBody>
          <a:bodyPr/>
          <a:lstStyle/>
          <a:p>
            <a:fld id="{3627514C-2AF2-4697-92E6-1B4658B4D31A}" type="datetimeFigureOut">
              <a:rPr lang="en-US" smtClean="0"/>
              <a:pPr/>
              <a:t>1/16/2026</a:t>
            </a:fld>
            <a:endParaRPr lang="en-US"/>
          </a:p>
        </p:txBody>
      </p:sp>
      <p:sp>
        <p:nvSpPr>
          <p:cNvPr id="6" name="Footer Placeholder 5"/>
          <p:cNvSpPr>
            <a:spLocks noGrp="1"/>
          </p:cNvSpPr>
          <p:nvPr>
            <p:ph type="ftr" sz="quarter" idx="11"/>
          </p:nvPr>
        </p:nvSpPr>
        <p:spPr>
          <a:xfrm>
            <a:off x="5840102" y="6407947"/>
            <a:ext cx="3134241"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1529696" y="6407947"/>
            <a:ext cx="487680" cy="365125"/>
          </a:xfrm>
          <a:prstGeom prst="rect">
            <a:avLst/>
          </a:prstGeom>
        </p:spPr>
        <p:txBody>
          <a:bodyPr/>
          <a:lstStyle/>
          <a:p>
            <a:fld id="{06CAE6E6-043E-4A84-9D56-C6D63A732E1C}"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512819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marL="1600013" indent="-228573">
              <a:buClr>
                <a:schemeClr val="tx1"/>
              </a:buClr>
              <a:buFont typeface="Arial" pitchFamily="34" charset="0"/>
              <a:buChar char="•"/>
              <a:defRPr/>
            </a:lvl6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p>
        </p:txBody>
      </p:sp>
      <p:sp>
        <p:nvSpPr>
          <p:cNvPr id="4" name="Date Placeholder 3"/>
          <p:cNvSpPr>
            <a:spLocks noGrp="1"/>
          </p:cNvSpPr>
          <p:nvPr>
            <p:ph type="dt" sz="half" idx="10"/>
          </p:nvPr>
        </p:nvSpPr>
        <p:spPr>
          <a:xfrm>
            <a:off x="8969376" y="6407944"/>
            <a:ext cx="2560320" cy="365760"/>
          </a:xfrm>
          <a:prstGeom prst="rect">
            <a:avLst/>
          </a:prstGeom>
        </p:spPr>
        <p:txBody>
          <a:bodyPr/>
          <a:lstStyle/>
          <a:p>
            <a:fld id="{3627514C-2AF2-4697-92E6-1B4658B4D31A}" type="datetimeFigureOut">
              <a:rPr lang="en-US" smtClean="0"/>
              <a:pPr/>
              <a:t>1/16/2026</a:t>
            </a:fld>
            <a:endParaRPr lang="en-US"/>
          </a:p>
        </p:txBody>
      </p:sp>
      <p:sp>
        <p:nvSpPr>
          <p:cNvPr id="5" name="Footer Placeholder 4"/>
          <p:cNvSpPr>
            <a:spLocks noGrp="1"/>
          </p:cNvSpPr>
          <p:nvPr>
            <p:ph type="ftr" sz="quarter" idx="11"/>
          </p:nvPr>
        </p:nvSpPr>
        <p:spPr>
          <a:xfrm>
            <a:off x="5840102" y="6407947"/>
            <a:ext cx="3134241"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1529696" y="6407947"/>
            <a:ext cx="487680" cy="365125"/>
          </a:xfrm>
          <a:prstGeom prst="rect">
            <a:avLst/>
          </a:prstGeom>
        </p:spPr>
        <p:txBody>
          <a:bodyPr/>
          <a:lstStyle/>
          <a:p>
            <a:fld id="{06CAE6E6-043E-4A84-9D56-C6D63A732E1C}"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35439120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0.xml"/><Relationship Id="rId1" Type="http://schemas.openxmlformats.org/officeDocument/2006/relationships/slideLayout" Target="../slideLayouts/slideLayout14.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11.xml"/><Relationship Id="rId1" Type="http://schemas.openxmlformats.org/officeDocument/2006/relationships/slideLayout" Target="../slideLayouts/slideLayout15.xml"/><Relationship Id="rId4" Type="http://schemas.openxmlformats.org/officeDocument/2006/relationships/image" Target="../media/image4.png"/></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6.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3.xml"/><Relationship Id="rId1" Type="http://schemas.openxmlformats.org/officeDocument/2006/relationships/slideLayout" Target="../slideLayouts/slideLayout17.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14.xml"/><Relationship Id="rId1" Type="http://schemas.openxmlformats.org/officeDocument/2006/relationships/slideLayout" Target="../slideLayouts/slideLayout18.xml"/><Relationship Id="rId4" Type="http://schemas.openxmlformats.org/officeDocument/2006/relationships/image" Target="../media/image4.png"/></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19.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6.xml"/><Relationship Id="rId1" Type="http://schemas.openxmlformats.org/officeDocument/2006/relationships/slideLayout" Target="../slideLayouts/slideLayout20.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1.jpeg"/><Relationship Id="rId4"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18.xml"/><Relationship Id="rId1" Type="http://schemas.openxmlformats.org/officeDocument/2006/relationships/slideLayout" Target="../slideLayouts/slideLayout24.xml"/><Relationship Id="rId4" Type="http://schemas.openxmlformats.org/officeDocument/2006/relationships/image" Target="../media/image4.png"/></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25.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4.xml"/><Relationship Id="rId4" Type="http://schemas.openxmlformats.org/officeDocument/2006/relationships/image" Target="../media/image4.png"/></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0.xml"/><Relationship Id="rId1" Type="http://schemas.openxmlformats.org/officeDocument/2006/relationships/slideLayout" Target="../slideLayouts/slideLayout26.xml"/></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1.xml"/><Relationship Id="rId1" Type="http://schemas.openxmlformats.org/officeDocument/2006/relationships/slideLayout" Target="../slideLayouts/slideLayout27.xml"/><Relationship Id="rId4" Type="http://schemas.openxmlformats.org/officeDocument/2006/relationships/image" Target="../media/image4.png"/></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28.xml"/></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3.xml"/><Relationship Id="rId1" Type="http://schemas.openxmlformats.org/officeDocument/2006/relationships/slideLayout" Target="../slideLayouts/slideLayout29.xml"/></Relationships>
</file>

<file path=ppt/slideMasters/_rels/slideMaster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4.xml"/><Relationship Id="rId1" Type="http://schemas.openxmlformats.org/officeDocument/2006/relationships/slideLayout" Target="../slideLayouts/slideLayout30.xml"/><Relationship Id="rId4" Type="http://schemas.openxmlformats.org/officeDocument/2006/relationships/image" Target="../media/image4.png"/></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31.xml"/></Relationships>
</file>

<file path=ppt/slideMasters/_rels/slideMaster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6.xml"/><Relationship Id="rId1" Type="http://schemas.openxmlformats.org/officeDocument/2006/relationships/slideLayout" Target="../slideLayouts/slideLayout32.xml"/></Relationships>
</file>

<file path=ppt/slideMasters/_rels/slideMaster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7.xml"/><Relationship Id="rId1" Type="http://schemas.openxmlformats.org/officeDocument/2006/relationships/slideLayout" Target="../slideLayouts/slideLayout33.xml"/><Relationship Id="rId4" Type="http://schemas.openxmlformats.org/officeDocument/2006/relationships/image" Target="../media/image4.png"/></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34.xml"/></Relationships>
</file>

<file path=ppt/slideMasters/_rels/slideMaster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9.xml"/><Relationship Id="rId1"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0.xml"/><Relationship Id="rId1" Type="http://schemas.openxmlformats.org/officeDocument/2006/relationships/slideLayout" Target="../slideLayouts/slideLayout36.xml"/><Relationship Id="rId4" Type="http://schemas.openxmlformats.org/officeDocument/2006/relationships/image" Target="../media/image4.png"/></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37.xml"/></Relationships>
</file>

<file path=ppt/slideMasters/_rels/slideMaster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2.xml"/><Relationship Id="rId1" Type="http://schemas.openxmlformats.org/officeDocument/2006/relationships/slideLayout" Target="../slideLayouts/slideLayout38.xml"/></Relationships>
</file>

<file path=ppt/slideMasters/_rels/slideMaster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3.xml"/><Relationship Id="rId1" Type="http://schemas.openxmlformats.org/officeDocument/2006/relationships/slideLayout" Target="../slideLayouts/slideLayout39.xml"/><Relationship Id="rId4" Type="http://schemas.openxmlformats.org/officeDocument/2006/relationships/image" Target="../media/image4.png"/></Relationships>
</file>

<file path=ppt/slideMasters/_rels/slideMaster34.xml.rels><?xml version="1.0" encoding="UTF-8" standalone="yes"?>
<Relationships xmlns="http://schemas.openxmlformats.org/package/2006/relationships"><Relationship Id="rId2" Type="http://schemas.openxmlformats.org/officeDocument/2006/relationships/theme" Target="../theme/theme34.xml"/><Relationship Id="rId1" Type="http://schemas.openxmlformats.org/officeDocument/2006/relationships/slideLayout" Target="../slideLayouts/slideLayout40.xml"/></Relationships>
</file>

<file path=ppt/slideMasters/_rels/slideMaster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5.xml"/><Relationship Id="rId1" Type="http://schemas.openxmlformats.org/officeDocument/2006/relationships/slideLayout" Target="../slideLayouts/slideLayout41.xml"/></Relationships>
</file>

<file path=ppt/slideMasters/_rels/slideMaster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6.xml"/><Relationship Id="rId1" Type="http://schemas.openxmlformats.org/officeDocument/2006/relationships/slideLayout" Target="../slideLayouts/slideLayout42.xml"/><Relationship Id="rId4" Type="http://schemas.openxmlformats.org/officeDocument/2006/relationships/image" Target="../media/image4.png"/></Relationships>
</file>

<file path=ppt/slideMasters/_rels/slideMaster37.xml.rels><?xml version="1.0" encoding="UTF-8" standalone="yes"?>
<Relationships xmlns="http://schemas.openxmlformats.org/package/2006/relationships"><Relationship Id="rId2" Type="http://schemas.openxmlformats.org/officeDocument/2006/relationships/theme" Target="../theme/theme37.xml"/><Relationship Id="rId1" Type="http://schemas.openxmlformats.org/officeDocument/2006/relationships/slideLayout" Target="../slideLayouts/slideLayout43.xml"/></Relationships>
</file>

<file path=ppt/slideMasters/_rels/slideMaster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8.xml"/><Relationship Id="rId1"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5.xml"/><Relationship Id="rId1" Type="http://schemas.openxmlformats.org/officeDocument/2006/relationships/slideLayout" Target="../slideLayouts/slideLayout9.xml"/><Relationship Id="rId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0.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7.xml"/><Relationship Id="rId1" Type="http://schemas.openxmlformats.org/officeDocument/2006/relationships/slideLayout" Target="../slideLayouts/slideLayout11.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8.xml"/><Relationship Id="rId1" Type="http://schemas.openxmlformats.org/officeDocument/2006/relationships/slideLayout" Target="../slideLayouts/slideLayout12.xml"/><Relationship Id="rId4" Type="http://schemas.openxmlformats.org/officeDocument/2006/relationships/image" Target="../media/image4.png"/></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7"/>
          <p:cNvSpPr>
            <a:spLocks noGrp="1"/>
          </p:cNvSpPr>
          <p:nvPr>
            <p:ph type="title"/>
          </p:nvPr>
        </p:nvSpPr>
        <p:spPr>
          <a:xfrm>
            <a:off x="838200" y="278626"/>
            <a:ext cx="8417011" cy="1325563"/>
          </a:xfrm>
          <a:prstGeom prst="rect">
            <a:avLst/>
          </a:prstGeom>
        </p:spPr>
        <p:txBody>
          <a:bodyPr vert="horz" lIns="91440" tIns="45720" rIns="91440" bIns="45720" rtlCol="0" anchor="ctr">
            <a:normAutofit/>
          </a:bodyPr>
          <a:lstStyle/>
          <a:p>
            <a:r>
              <a:rPr lang="en-US"/>
              <a:t>ALLEN NORTON BLUE</a:t>
            </a:r>
          </a:p>
        </p:txBody>
      </p:sp>
    </p:spTree>
    <p:extLst>
      <p:ext uri="{BB962C8B-B14F-4D97-AF65-F5344CB8AC3E}">
        <p14:creationId xmlns:p14="http://schemas.microsoft.com/office/powerpoint/2010/main" val="13588820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txStyles>
    <p:titleStyle>
      <a:lvl1pPr algn="l" defTabSz="914400" rtl="0" eaLnBrk="1" latinLnBrk="0" hangingPunct="1">
        <a:lnSpc>
          <a:spcPct val="90000"/>
        </a:lnSpc>
        <a:spcBef>
          <a:spcPct val="0"/>
        </a:spcBef>
        <a:buNone/>
        <a:defRPr sz="4400" kern="1200" baseline="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8DC73F"/>
        </a:buClr>
        <a:buSzPct val="80000"/>
        <a:buFont typeface="LucidaGrande"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rgbClr val="8DC73F"/>
        </a:buClr>
        <a:buSzPct val="80000"/>
        <a:buFont typeface="LucidaGrande"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rgbClr val="8DC73F"/>
        </a:buClr>
        <a:buSzPct val="80000"/>
        <a:buFont typeface="LucidaGrande"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rgbClr val="8DC73F"/>
        </a:buClr>
        <a:buSzPct val="80000"/>
        <a:buFont typeface="LucidaGrande"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rgbClr val="8DC73F"/>
        </a:buClr>
        <a:buSzPct val="80000"/>
        <a:buFont typeface="LucidaGrande"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609600" y="274638"/>
            <a:ext cx="10972800" cy="1143000"/>
          </a:xfrm>
          <a:prstGeom prst="rect">
            <a:avLst/>
          </a:prstGeom>
        </p:spPr>
        <p:txBody>
          <a:bodyPr vert="horz" lIns="91429" tIns="45714" rIns="91429" bIns="45714"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32"/>
            <a:ext cx="10972800" cy="4525963"/>
          </a:xfrm>
          <a:prstGeom prst="rect">
            <a:avLst/>
          </a:prstGeom>
        </p:spPr>
        <p:txBody>
          <a:bodyPr vert="horz" lIns="91429" tIns="45714" rIns="91429" bIns="45714">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Right Triangle 10"/>
          <p:cNvSpPr/>
          <p:nvPr/>
        </p:nvSpPr>
        <p:spPr>
          <a:xfrm>
            <a:off x="2" y="5651576"/>
            <a:ext cx="4979172" cy="1206427"/>
          </a:xfrm>
          <a:prstGeom prst="rtTriangle">
            <a:avLst/>
          </a:prstGeom>
        </p:spPr>
        <p:style>
          <a:lnRef idx="0">
            <a:schemeClr val="accent4"/>
          </a:lnRef>
          <a:fillRef idx="3">
            <a:schemeClr val="accent4"/>
          </a:fillRef>
          <a:effectRef idx="3">
            <a:schemeClr val="accent4"/>
          </a:effectRef>
          <a:fontRef idx="minor">
            <a:schemeClr val="lt1"/>
          </a:fontRef>
        </p:style>
        <p:txBody>
          <a:bodyPr lIns="101882" tIns="50941" rIns="101882" bIns="50941" rtlCol="0" anchor="ctr"/>
          <a:lstStyle/>
          <a:p>
            <a:pPr algn="ctr"/>
            <a:endParaRPr lang="en-US" sz="1800"/>
          </a:p>
        </p:txBody>
      </p:sp>
      <p:sp>
        <p:nvSpPr>
          <p:cNvPr id="16" name="Right Triangle 15"/>
          <p:cNvSpPr/>
          <p:nvPr/>
        </p:nvSpPr>
        <p:spPr>
          <a:xfrm flipH="1">
            <a:off x="10217470" y="6214387"/>
            <a:ext cx="1972191" cy="651423"/>
          </a:xfrm>
          <a:prstGeom prst="rtTriangle">
            <a:avLst/>
          </a:prstGeom>
        </p:spPr>
        <p:style>
          <a:lnRef idx="1">
            <a:schemeClr val="accent4"/>
          </a:lnRef>
          <a:fillRef idx="3">
            <a:schemeClr val="accent4"/>
          </a:fillRef>
          <a:effectRef idx="2">
            <a:schemeClr val="accent4"/>
          </a:effectRef>
          <a:fontRef idx="minor">
            <a:schemeClr val="lt1"/>
          </a:fontRef>
        </p:style>
        <p:txBody>
          <a:bodyPr lIns="101882" tIns="50941" rIns="101882" bIns="50941" rtlCol="0" anchor="ctr"/>
          <a:lstStyle/>
          <a:p>
            <a:pPr algn="ctr"/>
            <a:endParaRPr lang="en-US" sz="1800"/>
          </a:p>
        </p:txBody>
      </p:sp>
      <p:pic>
        <p:nvPicPr>
          <p:cNvPr id="17" name="Content Placeholder 12" descr="FSA logo_vector.eps"/>
          <p:cNvPicPr>
            <a:picLocks noChangeAspect="1"/>
          </p:cNvPicPr>
          <p:nvPr/>
        </p:nvPicPr>
        <p:blipFill>
          <a:blip r:embed="rId3" cstate="print"/>
          <a:srcRect l="-10526" r="-10526"/>
          <a:stretch>
            <a:fillRect/>
          </a:stretch>
        </p:blipFill>
        <p:spPr>
          <a:xfrm>
            <a:off x="2" y="5914965"/>
            <a:ext cx="1365625" cy="820746"/>
          </a:xfrm>
          <a:prstGeom prst="rect">
            <a:avLst/>
          </a:prstGeom>
        </p:spPr>
      </p:pic>
      <p:sp>
        <p:nvSpPr>
          <p:cNvPr id="19" name="Freeform 18"/>
          <p:cNvSpPr/>
          <p:nvPr/>
        </p:nvSpPr>
        <p:spPr>
          <a:xfrm>
            <a:off x="9839541" y="6195909"/>
            <a:ext cx="2374900" cy="654897"/>
          </a:xfrm>
          <a:custGeom>
            <a:avLst/>
            <a:gdLst>
              <a:gd name="connsiteX0" fmla="*/ 1619250 w 1619250"/>
              <a:gd name="connsiteY0" fmla="*/ 0 h 577850"/>
              <a:gd name="connsiteX1" fmla="*/ 273050 w 1619250"/>
              <a:gd name="connsiteY1" fmla="*/ 577850 h 577850"/>
              <a:gd name="connsiteX2" fmla="*/ 0 w 1619250"/>
              <a:gd name="connsiteY2" fmla="*/ 577850 h 577850"/>
              <a:gd name="connsiteX3" fmla="*/ 1619250 w 1619250"/>
              <a:gd name="connsiteY3" fmla="*/ 0 h 577850"/>
            </a:gdLst>
            <a:ahLst/>
            <a:cxnLst>
              <a:cxn ang="0">
                <a:pos x="connsiteX0" y="connsiteY0"/>
              </a:cxn>
              <a:cxn ang="0">
                <a:pos x="connsiteX1" y="connsiteY1"/>
              </a:cxn>
              <a:cxn ang="0">
                <a:pos x="connsiteX2" y="connsiteY2"/>
              </a:cxn>
              <a:cxn ang="0">
                <a:pos x="connsiteX3" y="connsiteY3"/>
              </a:cxn>
            </a:cxnLst>
            <a:rect l="l" t="t" r="r" b="b"/>
            <a:pathLst>
              <a:path w="1619250" h="577850">
                <a:moveTo>
                  <a:pt x="1619250" y="0"/>
                </a:moveTo>
                <a:lnTo>
                  <a:pt x="273050" y="577850"/>
                </a:lnTo>
                <a:lnTo>
                  <a:pt x="0" y="577850"/>
                </a:lnTo>
                <a:lnTo>
                  <a:pt x="1619250" y="0"/>
                </a:lnTo>
                <a:close/>
              </a:path>
            </a:pathLst>
          </a:custGeom>
          <a:solidFill>
            <a:srgbClr val="D3B63A"/>
          </a:solidFill>
          <a:ln>
            <a:noFill/>
          </a:ln>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sz="1800"/>
          </a:p>
        </p:txBody>
      </p:sp>
      <p:sp>
        <p:nvSpPr>
          <p:cNvPr id="20" name="Freeform 19"/>
          <p:cNvSpPr/>
          <p:nvPr/>
        </p:nvSpPr>
        <p:spPr>
          <a:xfrm>
            <a:off x="8238" y="5628320"/>
            <a:ext cx="5900447" cy="1229683"/>
          </a:xfrm>
          <a:custGeom>
            <a:avLst/>
            <a:gdLst>
              <a:gd name="connsiteX0" fmla="*/ 0 w 3951021"/>
              <a:gd name="connsiteY0" fmla="*/ 0 h 1095620"/>
              <a:gd name="connsiteX1" fmla="*/ 3295284 w 3951021"/>
              <a:gd name="connsiteY1" fmla="*/ 1095620 h 1095620"/>
              <a:gd name="connsiteX2" fmla="*/ 3951021 w 3951021"/>
              <a:gd name="connsiteY2" fmla="*/ 1095620 h 1095620"/>
              <a:gd name="connsiteX3" fmla="*/ 0 w 3951021"/>
              <a:gd name="connsiteY3" fmla="*/ 0 h 1095620"/>
              <a:gd name="connsiteX0" fmla="*/ 0 w 3951021"/>
              <a:gd name="connsiteY0" fmla="*/ 0 h 1095620"/>
              <a:gd name="connsiteX1" fmla="*/ 2830458 w 3951021"/>
              <a:gd name="connsiteY1" fmla="*/ 1095620 h 1095620"/>
              <a:gd name="connsiteX2" fmla="*/ 3951021 w 3951021"/>
              <a:gd name="connsiteY2" fmla="*/ 1095620 h 1095620"/>
              <a:gd name="connsiteX3" fmla="*/ 0 w 3951021"/>
              <a:gd name="connsiteY3" fmla="*/ 0 h 1095620"/>
              <a:gd name="connsiteX0" fmla="*/ 0 w 4208336"/>
              <a:gd name="connsiteY0" fmla="*/ 0 h 780214"/>
              <a:gd name="connsiteX1" fmla="*/ 3087773 w 4208336"/>
              <a:gd name="connsiteY1" fmla="*/ 780214 h 780214"/>
              <a:gd name="connsiteX2" fmla="*/ 4208336 w 4208336"/>
              <a:gd name="connsiteY2" fmla="*/ 780214 h 780214"/>
              <a:gd name="connsiteX3" fmla="*/ 0 w 4208336"/>
              <a:gd name="connsiteY3" fmla="*/ 0 h 780214"/>
              <a:gd name="connsiteX0" fmla="*/ 0 w 4424236"/>
              <a:gd name="connsiteY0" fmla="*/ 0 h 907214"/>
              <a:gd name="connsiteX1" fmla="*/ 3303673 w 4424236"/>
              <a:gd name="connsiteY1" fmla="*/ 907214 h 907214"/>
              <a:gd name="connsiteX2" fmla="*/ 4424236 w 4424236"/>
              <a:gd name="connsiteY2" fmla="*/ 907214 h 907214"/>
              <a:gd name="connsiteX3" fmla="*/ 0 w 4424236"/>
              <a:gd name="connsiteY3" fmla="*/ 0 h 907214"/>
              <a:gd name="connsiteX0" fmla="*/ 0 w 4087686"/>
              <a:gd name="connsiteY0" fmla="*/ 0 h 907214"/>
              <a:gd name="connsiteX1" fmla="*/ 3303673 w 4087686"/>
              <a:gd name="connsiteY1" fmla="*/ 907214 h 907214"/>
              <a:gd name="connsiteX2" fmla="*/ 4087686 w 4087686"/>
              <a:gd name="connsiteY2" fmla="*/ 907214 h 907214"/>
              <a:gd name="connsiteX3" fmla="*/ 0 w 4087686"/>
              <a:gd name="connsiteY3" fmla="*/ 0 h 907214"/>
              <a:gd name="connsiteX0" fmla="*/ 0 w 4087686"/>
              <a:gd name="connsiteY0" fmla="*/ 0 h 907214"/>
              <a:gd name="connsiteX1" fmla="*/ 2852823 w 4087686"/>
              <a:gd name="connsiteY1" fmla="*/ 907214 h 907214"/>
              <a:gd name="connsiteX2" fmla="*/ 4087686 w 4087686"/>
              <a:gd name="connsiteY2" fmla="*/ 907214 h 907214"/>
              <a:gd name="connsiteX3" fmla="*/ 0 w 4087686"/>
              <a:gd name="connsiteY3" fmla="*/ 0 h 907214"/>
              <a:gd name="connsiteX0" fmla="*/ 0 w 3770186"/>
              <a:gd name="connsiteY0" fmla="*/ 0 h 907214"/>
              <a:gd name="connsiteX1" fmla="*/ 2852823 w 3770186"/>
              <a:gd name="connsiteY1" fmla="*/ 907214 h 907214"/>
              <a:gd name="connsiteX2" fmla="*/ 3770186 w 3770186"/>
              <a:gd name="connsiteY2" fmla="*/ 907214 h 907214"/>
              <a:gd name="connsiteX3" fmla="*/ 0 w 3770186"/>
              <a:gd name="connsiteY3" fmla="*/ 0 h 907214"/>
              <a:gd name="connsiteX0" fmla="*/ 0 w 3611436"/>
              <a:gd name="connsiteY0" fmla="*/ 0 h 907214"/>
              <a:gd name="connsiteX1" fmla="*/ 2852823 w 3611436"/>
              <a:gd name="connsiteY1" fmla="*/ 907214 h 907214"/>
              <a:gd name="connsiteX2" fmla="*/ 3611436 w 3611436"/>
              <a:gd name="connsiteY2" fmla="*/ 907214 h 907214"/>
              <a:gd name="connsiteX3" fmla="*/ 0 w 3611436"/>
              <a:gd name="connsiteY3" fmla="*/ 0 h 907214"/>
              <a:gd name="connsiteX0" fmla="*/ 0 w 3459036"/>
              <a:gd name="connsiteY0" fmla="*/ 0 h 907214"/>
              <a:gd name="connsiteX1" fmla="*/ 2852823 w 3459036"/>
              <a:gd name="connsiteY1" fmla="*/ 907214 h 907214"/>
              <a:gd name="connsiteX2" fmla="*/ 3459036 w 3459036"/>
              <a:gd name="connsiteY2" fmla="*/ 907214 h 907214"/>
              <a:gd name="connsiteX3" fmla="*/ 0 w 3459036"/>
              <a:gd name="connsiteY3" fmla="*/ 0 h 907214"/>
              <a:gd name="connsiteX0" fmla="*/ 0 w 3579686"/>
              <a:gd name="connsiteY0" fmla="*/ 0 h 907214"/>
              <a:gd name="connsiteX1" fmla="*/ 2852823 w 3579686"/>
              <a:gd name="connsiteY1" fmla="*/ 907214 h 907214"/>
              <a:gd name="connsiteX2" fmla="*/ 3579686 w 3579686"/>
              <a:gd name="connsiteY2" fmla="*/ 907214 h 907214"/>
              <a:gd name="connsiteX3" fmla="*/ 0 w 3579686"/>
              <a:gd name="connsiteY3" fmla="*/ 0 h 907214"/>
              <a:gd name="connsiteX0" fmla="*/ 0 w 4138486"/>
              <a:gd name="connsiteY0" fmla="*/ 0 h 1085014"/>
              <a:gd name="connsiteX1" fmla="*/ 3411623 w 4138486"/>
              <a:gd name="connsiteY1" fmla="*/ 1085014 h 1085014"/>
              <a:gd name="connsiteX2" fmla="*/ 4138486 w 4138486"/>
              <a:gd name="connsiteY2" fmla="*/ 1085014 h 1085014"/>
              <a:gd name="connsiteX3" fmla="*/ 0 w 4138486"/>
              <a:gd name="connsiteY3" fmla="*/ 0 h 1085014"/>
              <a:gd name="connsiteX0" fmla="*/ 0 w 4034577"/>
              <a:gd name="connsiteY0" fmla="*/ 0 h 1085014"/>
              <a:gd name="connsiteX1" fmla="*/ 3307714 w 4034577"/>
              <a:gd name="connsiteY1" fmla="*/ 1085014 h 1085014"/>
              <a:gd name="connsiteX2" fmla="*/ 4034577 w 4034577"/>
              <a:gd name="connsiteY2" fmla="*/ 1085014 h 1085014"/>
              <a:gd name="connsiteX3" fmla="*/ 0 w 4034577"/>
              <a:gd name="connsiteY3" fmla="*/ 0 h 1085014"/>
              <a:gd name="connsiteX0" fmla="*/ 0 w 4103850"/>
              <a:gd name="connsiteY0" fmla="*/ 0 h 1085014"/>
              <a:gd name="connsiteX1" fmla="*/ 3376987 w 4103850"/>
              <a:gd name="connsiteY1" fmla="*/ 1085014 h 1085014"/>
              <a:gd name="connsiteX2" fmla="*/ 4103850 w 4103850"/>
              <a:gd name="connsiteY2" fmla="*/ 1085014 h 1085014"/>
              <a:gd name="connsiteX3" fmla="*/ 0 w 4103850"/>
              <a:gd name="connsiteY3" fmla="*/ 0 h 1085014"/>
              <a:gd name="connsiteX0" fmla="*/ 0 w 4023032"/>
              <a:gd name="connsiteY0" fmla="*/ 0 h 1085014"/>
              <a:gd name="connsiteX1" fmla="*/ 3296169 w 4023032"/>
              <a:gd name="connsiteY1" fmla="*/ 1085014 h 1085014"/>
              <a:gd name="connsiteX2" fmla="*/ 4023032 w 4023032"/>
              <a:gd name="connsiteY2" fmla="*/ 1085014 h 1085014"/>
              <a:gd name="connsiteX3" fmla="*/ 0 w 4023032"/>
              <a:gd name="connsiteY3" fmla="*/ 0 h 1085014"/>
            </a:gdLst>
            <a:ahLst/>
            <a:cxnLst>
              <a:cxn ang="0">
                <a:pos x="connsiteX0" y="connsiteY0"/>
              </a:cxn>
              <a:cxn ang="0">
                <a:pos x="connsiteX1" y="connsiteY1"/>
              </a:cxn>
              <a:cxn ang="0">
                <a:pos x="connsiteX2" y="connsiteY2"/>
              </a:cxn>
              <a:cxn ang="0">
                <a:pos x="connsiteX3" y="connsiteY3"/>
              </a:cxn>
            </a:cxnLst>
            <a:rect l="l" t="t" r="r" b="b"/>
            <a:pathLst>
              <a:path w="4023032" h="1085014">
                <a:moveTo>
                  <a:pt x="0" y="0"/>
                </a:moveTo>
                <a:lnTo>
                  <a:pt x="3296169" y="1085014"/>
                </a:lnTo>
                <a:lnTo>
                  <a:pt x="4023032" y="1085014"/>
                </a:lnTo>
                <a:lnTo>
                  <a:pt x="0" y="0"/>
                </a:lnTo>
                <a:close/>
              </a:path>
            </a:pathLst>
          </a:custGeom>
          <a:solidFill>
            <a:schemeClr val="bg1"/>
          </a:solidFill>
          <a:ln>
            <a:noFill/>
          </a:ln>
          <a:effectLst>
            <a:outerShdw blurRad="50800" dist="38100" dir="5400000" rotWithShape="0">
              <a:srgbClr val="000000">
                <a:alpha val="71000"/>
              </a:srgbClr>
            </a:outerShdw>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sz="1800"/>
          </a:p>
        </p:txBody>
      </p:sp>
      <p:sp>
        <p:nvSpPr>
          <p:cNvPr id="21" name="Freeform 20"/>
          <p:cNvSpPr/>
          <p:nvPr/>
        </p:nvSpPr>
        <p:spPr>
          <a:xfrm>
            <a:off x="-12086" y="5613924"/>
            <a:ext cx="7355020" cy="1244076"/>
          </a:xfrm>
          <a:custGeom>
            <a:avLst/>
            <a:gdLst>
              <a:gd name="connsiteX0" fmla="*/ 0 w 3951021"/>
              <a:gd name="connsiteY0" fmla="*/ 0 h 1095620"/>
              <a:gd name="connsiteX1" fmla="*/ 3295284 w 3951021"/>
              <a:gd name="connsiteY1" fmla="*/ 1095620 h 1095620"/>
              <a:gd name="connsiteX2" fmla="*/ 3951021 w 3951021"/>
              <a:gd name="connsiteY2" fmla="*/ 1095620 h 1095620"/>
              <a:gd name="connsiteX3" fmla="*/ 0 w 3951021"/>
              <a:gd name="connsiteY3" fmla="*/ 0 h 1095620"/>
              <a:gd name="connsiteX0" fmla="*/ 0 w 3951021"/>
              <a:gd name="connsiteY0" fmla="*/ 0 h 1095620"/>
              <a:gd name="connsiteX1" fmla="*/ 2830458 w 3951021"/>
              <a:gd name="connsiteY1" fmla="*/ 1095620 h 1095620"/>
              <a:gd name="connsiteX2" fmla="*/ 3951021 w 3951021"/>
              <a:gd name="connsiteY2" fmla="*/ 1095620 h 1095620"/>
              <a:gd name="connsiteX3" fmla="*/ 0 w 3951021"/>
              <a:gd name="connsiteY3" fmla="*/ 0 h 1095620"/>
              <a:gd name="connsiteX0" fmla="*/ 0 w 4208336"/>
              <a:gd name="connsiteY0" fmla="*/ 0 h 780214"/>
              <a:gd name="connsiteX1" fmla="*/ 3087773 w 4208336"/>
              <a:gd name="connsiteY1" fmla="*/ 780214 h 780214"/>
              <a:gd name="connsiteX2" fmla="*/ 4208336 w 4208336"/>
              <a:gd name="connsiteY2" fmla="*/ 780214 h 780214"/>
              <a:gd name="connsiteX3" fmla="*/ 0 w 4208336"/>
              <a:gd name="connsiteY3" fmla="*/ 0 h 780214"/>
              <a:gd name="connsiteX0" fmla="*/ 0 w 4328986"/>
              <a:gd name="connsiteY0" fmla="*/ 0 h 780214"/>
              <a:gd name="connsiteX1" fmla="*/ 3087773 w 4328986"/>
              <a:gd name="connsiteY1" fmla="*/ 780214 h 780214"/>
              <a:gd name="connsiteX2" fmla="*/ 4328986 w 4328986"/>
              <a:gd name="connsiteY2" fmla="*/ 780214 h 780214"/>
              <a:gd name="connsiteX3" fmla="*/ 0 w 4328986"/>
              <a:gd name="connsiteY3" fmla="*/ 0 h 780214"/>
              <a:gd name="connsiteX0" fmla="*/ 0 w 4551236"/>
              <a:gd name="connsiteY0" fmla="*/ 0 h 869114"/>
              <a:gd name="connsiteX1" fmla="*/ 3310023 w 4551236"/>
              <a:gd name="connsiteY1" fmla="*/ 869114 h 869114"/>
              <a:gd name="connsiteX2" fmla="*/ 4551236 w 4551236"/>
              <a:gd name="connsiteY2" fmla="*/ 869114 h 869114"/>
              <a:gd name="connsiteX3" fmla="*/ 0 w 4551236"/>
              <a:gd name="connsiteY3" fmla="*/ 0 h 869114"/>
              <a:gd name="connsiteX0" fmla="*/ 0 w 5300536"/>
              <a:gd name="connsiteY0" fmla="*/ 0 h 1097714"/>
              <a:gd name="connsiteX1" fmla="*/ 4059323 w 5300536"/>
              <a:gd name="connsiteY1" fmla="*/ 1097714 h 1097714"/>
              <a:gd name="connsiteX2" fmla="*/ 5300536 w 5300536"/>
              <a:gd name="connsiteY2" fmla="*/ 1097714 h 1097714"/>
              <a:gd name="connsiteX3" fmla="*/ 0 w 5300536"/>
              <a:gd name="connsiteY3" fmla="*/ 0 h 1097714"/>
              <a:gd name="connsiteX0" fmla="*/ 0 w 5014786"/>
              <a:gd name="connsiteY0" fmla="*/ 0 h 1097714"/>
              <a:gd name="connsiteX1" fmla="*/ 4059323 w 5014786"/>
              <a:gd name="connsiteY1" fmla="*/ 1097714 h 1097714"/>
              <a:gd name="connsiteX2" fmla="*/ 5014786 w 5014786"/>
              <a:gd name="connsiteY2" fmla="*/ 1097714 h 1097714"/>
              <a:gd name="connsiteX3" fmla="*/ 0 w 5014786"/>
              <a:gd name="connsiteY3" fmla="*/ 0 h 1097714"/>
            </a:gdLst>
            <a:ahLst/>
            <a:cxnLst>
              <a:cxn ang="0">
                <a:pos x="connsiteX0" y="connsiteY0"/>
              </a:cxn>
              <a:cxn ang="0">
                <a:pos x="connsiteX1" y="connsiteY1"/>
              </a:cxn>
              <a:cxn ang="0">
                <a:pos x="connsiteX2" y="connsiteY2"/>
              </a:cxn>
              <a:cxn ang="0">
                <a:pos x="connsiteX3" y="connsiteY3"/>
              </a:cxn>
            </a:cxnLst>
            <a:rect l="l" t="t" r="r" b="b"/>
            <a:pathLst>
              <a:path w="5014786" h="1097714">
                <a:moveTo>
                  <a:pt x="0" y="0"/>
                </a:moveTo>
                <a:lnTo>
                  <a:pt x="4059323" y="1097714"/>
                </a:lnTo>
                <a:lnTo>
                  <a:pt x="5014786" y="1097714"/>
                </a:lnTo>
                <a:lnTo>
                  <a:pt x="0" y="0"/>
                </a:lnTo>
                <a:close/>
              </a:path>
            </a:pathLst>
          </a:custGeom>
          <a:solidFill>
            <a:srgbClr val="D3B63A"/>
          </a:solidFill>
          <a:ln>
            <a:noFill/>
          </a:ln>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sz="1800"/>
          </a:p>
        </p:txBody>
      </p:sp>
    </p:spTree>
    <p:extLst>
      <p:ext uri="{BB962C8B-B14F-4D97-AF65-F5344CB8AC3E}">
        <p14:creationId xmlns:p14="http://schemas.microsoft.com/office/powerpoint/2010/main" val="3906861464"/>
      </p:ext>
    </p:extLst>
  </p:cSld>
  <p:clrMap bg1="lt1" tx1="dk1" bg2="lt2" tx2="dk2" accent1="accent1" accent2="accent2" accent3="accent3" accent4="accent4" accent5="accent5" accent6="accent6" hlink="hlink" folHlink="folHlink"/>
  <p:sldLayoutIdLst>
    <p:sldLayoutId id="2147483698" r:id="rId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17" indent="-256002" algn="l" rtl="0" eaLnBrk="1" latinLnBrk="0" hangingPunct="1">
        <a:spcBef>
          <a:spcPts val="400"/>
        </a:spcBef>
        <a:spcAft>
          <a:spcPts val="0"/>
        </a:spcAft>
        <a:buClr>
          <a:schemeClr val="tx1"/>
        </a:buClr>
        <a:buSzPct val="100000"/>
        <a:buFont typeface="Wingdings" pitchFamily="2" charset="2"/>
        <a:buChar char="§"/>
        <a:defRPr kumimoji="0" sz="2700" kern="1200">
          <a:solidFill>
            <a:schemeClr val="tx1"/>
          </a:solidFill>
          <a:latin typeface="+mn-lt"/>
          <a:ea typeface="+mn-ea"/>
          <a:cs typeface="+mn-cs"/>
        </a:defRPr>
      </a:lvl1pPr>
      <a:lvl2pPr marL="621720" indent="-228573" algn="l" rtl="0" eaLnBrk="1" latinLnBrk="0" hangingPunct="1">
        <a:spcBef>
          <a:spcPts val="324"/>
        </a:spcBef>
        <a:buClr>
          <a:schemeClr val="tx1"/>
        </a:buClr>
        <a:buFont typeface="Arial" pitchFamily="34" charset="0"/>
        <a:buChar char="•"/>
        <a:defRPr kumimoji="0" sz="2300" kern="1200">
          <a:solidFill>
            <a:schemeClr val="tx1"/>
          </a:solidFill>
          <a:latin typeface="+mn-lt"/>
          <a:ea typeface="+mn-ea"/>
          <a:cs typeface="+mn-cs"/>
        </a:defRPr>
      </a:lvl2pPr>
      <a:lvl3pPr marL="859435" indent="-228573" algn="l" rtl="0" eaLnBrk="1" latinLnBrk="0" hangingPunct="1">
        <a:spcBef>
          <a:spcPts val="350"/>
        </a:spcBef>
        <a:buClr>
          <a:schemeClr val="tx1"/>
        </a:buClr>
        <a:buSzPct val="100000"/>
        <a:buFont typeface="Arial" pitchFamily="34" charset="0"/>
        <a:buChar char="•"/>
        <a:defRPr kumimoji="0" sz="2100" kern="1200">
          <a:solidFill>
            <a:schemeClr val="tx1"/>
          </a:solidFill>
          <a:latin typeface="+mn-lt"/>
          <a:ea typeface="+mn-ea"/>
          <a:cs typeface="+mn-cs"/>
        </a:defRPr>
      </a:lvl3pPr>
      <a:lvl4pPr marL="1142867" indent="-228573" algn="l" rtl="0" eaLnBrk="1" latinLnBrk="0" hangingPunct="1">
        <a:spcBef>
          <a:spcPts val="350"/>
        </a:spcBef>
        <a:buClr>
          <a:schemeClr val="tx1"/>
        </a:buClr>
        <a:buFont typeface="Arial" pitchFamily="34" charset="0"/>
        <a:buChar char="•"/>
        <a:defRPr kumimoji="0" sz="1900" kern="1200">
          <a:solidFill>
            <a:schemeClr val="tx1"/>
          </a:solidFill>
          <a:latin typeface="+mn-lt"/>
          <a:ea typeface="+mn-ea"/>
          <a:cs typeface="+mn-cs"/>
        </a:defRPr>
      </a:lvl4pPr>
      <a:lvl5pPr marL="1371440" indent="-228573" algn="l" rtl="0" eaLnBrk="1" latinLnBrk="0" hangingPunct="1">
        <a:spcBef>
          <a:spcPts val="350"/>
        </a:spcBef>
        <a:buClr>
          <a:schemeClr val="tx1"/>
        </a:buClr>
        <a:buFont typeface="Arial" pitchFamily="34" charset="0"/>
        <a:buChar char="•"/>
        <a:defRPr kumimoji="0" sz="1800" kern="1200">
          <a:solidFill>
            <a:schemeClr val="tx1"/>
          </a:solidFill>
          <a:latin typeface="+mn-lt"/>
          <a:ea typeface="+mn-ea"/>
          <a:cs typeface="+mn-cs"/>
        </a:defRPr>
      </a:lvl5pPr>
      <a:lvl6pPr marL="1600013" indent="-228573" algn="l" rtl="0" eaLnBrk="1" latinLnBrk="0" hangingPunct="1">
        <a:spcBef>
          <a:spcPts val="350"/>
        </a:spcBef>
        <a:buClr>
          <a:schemeClr val="tx1"/>
        </a:buClr>
        <a:buFont typeface="Arial" pitchFamily="34" charset="0"/>
        <a:buChar char="•"/>
        <a:defRPr kumimoji="0" sz="1800" kern="1200" baseline="0">
          <a:solidFill>
            <a:schemeClr val="tx1"/>
          </a:solidFill>
          <a:latin typeface="+mn-lt"/>
          <a:ea typeface="+mn-ea"/>
          <a:cs typeface="+mn-cs"/>
        </a:defRPr>
      </a:lvl6pPr>
      <a:lvl7pPr marL="1828586" indent="-228573"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159" indent="-228573"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5733" indent="-228573"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46" algn="l" rtl="0" eaLnBrk="1" latinLnBrk="0" hangingPunct="1">
        <a:defRPr kumimoji="0" kern="1200">
          <a:solidFill>
            <a:schemeClr val="tx1"/>
          </a:solidFill>
          <a:latin typeface="+mn-lt"/>
          <a:ea typeface="+mn-ea"/>
          <a:cs typeface="+mn-cs"/>
        </a:defRPr>
      </a:lvl2pPr>
      <a:lvl3pPr marL="914293" algn="l" rtl="0" eaLnBrk="1" latinLnBrk="0" hangingPunct="1">
        <a:defRPr kumimoji="0" kern="1200">
          <a:solidFill>
            <a:schemeClr val="tx1"/>
          </a:solidFill>
          <a:latin typeface="+mn-lt"/>
          <a:ea typeface="+mn-ea"/>
          <a:cs typeface="+mn-cs"/>
        </a:defRPr>
      </a:lvl3pPr>
      <a:lvl4pPr marL="1371440" algn="l" rtl="0" eaLnBrk="1" latinLnBrk="0" hangingPunct="1">
        <a:defRPr kumimoji="0" kern="1200">
          <a:solidFill>
            <a:schemeClr val="tx1"/>
          </a:solidFill>
          <a:latin typeface="+mn-lt"/>
          <a:ea typeface="+mn-ea"/>
          <a:cs typeface="+mn-cs"/>
        </a:defRPr>
      </a:lvl4pPr>
      <a:lvl5pPr marL="1828586" algn="l" rtl="0" eaLnBrk="1" latinLnBrk="0" hangingPunct="1">
        <a:defRPr kumimoji="0" kern="1200">
          <a:solidFill>
            <a:schemeClr val="tx1"/>
          </a:solidFill>
          <a:latin typeface="+mn-lt"/>
          <a:ea typeface="+mn-ea"/>
          <a:cs typeface="+mn-cs"/>
        </a:defRPr>
      </a:lvl5pPr>
      <a:lvl6pPr marL="2285733" algn="l" rtl="0" eaLnBrk="1" latinLnBrk="0" hangingPunct="1">
        <a:defRPr kumimoji="0" kern="1200">
          <a:solidFill>
            <a:schemeClr val="tx1"/>
          </a:solidFill>
          <a:latin typeface="+mn-lt"/>
          <a:ea typeface="+mn-ea"/>
          <a:cs typeface="+mn-cs"/>
        </a:defRPr>
      </a:lvl6pPr>
      <a:lvl7pPr marL="2742879" algn="l" rtl="0" eaLnBrk="1" latinLnBrk="0" hangingPunct="1">
        <a:defRPr kumimoji="0" kern="1200">
          <a:solidFill>
            <a:schemeClr val="tx1"/>
          </a:solidFill>
          <a:latin typeface="+mn-lt"/>
          <a:ea typeface="+mn-ea"/>
          <a:cs typeface="+mn-cs"/>
        </a:defRPr>
      </a:lvl7pPr>
      <a:lvl8pPr marL="3200026" algn="l" rtl="0" eaLnBrk="1" latinLnBrk="0" hangingPunct="1">
        <a:defRPr kumimoji="0" kern="1200">
          <a:solidFill>
            <a:schemeClr val="tx1"/>
          </a:solidFill>
          <a:latin typeface="+mn-lt"/>
          <a:ea typeface="+mn-ea"/>
          <a:cs typeface="+mn-cs"/>
        </a:defRPr>
      </a:lvl8pPr>
      <a:lvl9pPr marL="3657172"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609600" y="274638"/>
            <a:ext cx="10972800" cy="1143000"/>
          </a:xfrm>
          <a:prstGeom prst="rect">
            <a:avLst/>
          </a:prstGeom>
        </p:spPr>
        <p:txBody>
          <a:bodyPr vert="horz" lIns="91429" tIns="45714" rIns="91429" bIns="45714"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32"/>
            <a:ext cx="10972800" cy="4525963"/>
          </a:xfrm>
          <a:prstGeom prst="rect">
            <a:avLst/>
          </a:prstGeom>
        </p:spPr>
        <p:txBody>
          <a:bodyPr vert="horz" lIns="91429" tIns="45714" rIns="91429" bIns="45714">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Right Triangle 10"/>
          <p:cNvSpPr/>
          <p:nvPr/>
        </p:nvSpPr>
        <p:spPr>
          <a:xfrm>
            <a:off x="2" y="5651576"/>
            <a:ext cx="4979172" cy="1206427"/>
          </a:xfrm>
          <a:prstGeom prst="rtTriangle">
            <a:avLst/>
          </a:prstGeom>
        </p:spPr>
        <p:style>
          <a:lnRef idx="0">
            <a:schemeClr val="accent4"/>
          </a:lnRef>
          <a:fillRef idx="3">
            <a:schemeClr val="accent4"/>
          </a:fillRef>
          <a:effectRef idx="3">
            <a:schemeClr val="accent4"/>
          </a:effectRef>
          <a:fontRef idx="minor">
            <a:schemeClr val="lt1"/>
          </a:fontRef>
        </p:style>
        <p:txBody>
          <a:bodyPr lIns="101882" tIns="50941" rIns="101882" bIns="50941" rtlCol="0" anchor="ctr"/>
          <a:lstStyle/>
          <a:p>
            <a:pPr algn="ctr"/>
            <a:endParaRPr lang="en-US" sz="1800"/>
          </a:p>
        </p:txBody>
      </p:sp>
      <p:sp>
        <p:nvSpPr>
          <p:cNvPr id="16" name="Right Triangle 15"/>
          <p:cNvSpPr/>
          <p:nvPr/>
        </p:nvSpPr>
        <p:spPr>
          <a:xfrm flipH="1">
            <a:off x="10217470" y="6214387"/>
            <a:ext cx="1972191" cy="651423"/>
          </a:xfrm>
          <a:prstGeom prst="rtTriangle">
            <a:avLst/>
          </a:prstGeom>
        </p:spPr>
        <p:style>
          <a:lnRef idx="1">
            <a:schemeClr val="accent4"/>
          </a:lnRef>
          <a:fillRef idx="3">
            <a:schemeClr val="accent4"/>
          </a:fillRef>
          <a:effectRef idx="2">
            <a:schemeClr val="accent4"/>
          </a:effectRef>
          <a:fontRef idx="minor">
            <a:schemeClr val="lt1"/>
          </a:fontRef>
        </p:style>
        <p:txBody>
          <a:bodyPr lIns="101882" tIns="50941" rIns="101882" bIns="50941" rtlCol="0" anchor="ctr"/>
          <a:lstStyle/>
          <a:p>
            <a:pPr algn="ctr"/>
            <a:endParaRPr lang="en-US" sz="1800"/>
          </a:p>
        </p:txBody>
      </p:sp>
      <p:pic>
        <p:nvPicPr>
          <p:cNvPr id="17" name="Content Placeholder 12" descr="FSA logo_vector.eps"/>
          <p:cNvPicPr>
            <a:picLocks noChangeAspect="1"/>
          </p:cNvPicPr>
          <p:nvPr/>
        </p:nvPicPr>
        <p:blipFill>
          <a:blip r:embed="rId4" cstate="print"/>
          <a:srcRect l="-10526" r="-10526"/>
          <a:stretch>
            <a:fillRect/>
          </a:stretch>
        </p:blipFill>
        <p:spPr>
          <a:xfrm>
            <a:off x="2" y="5914965"/>
            <a:ext cx="1365625" cy="820746"/>
          </a:xfrm>
          <a:prstGeom prst="rect">
            <a:avLst/>
          </a:prstGeom>
        </p:spPr>
      </p:pic>
      <p:sp>
        <p:nvSpPr>
          <p:cNvPr id="19" name="Freeform 18"/>
          <p:cNvSpPr/>
          <p:nvPr/>
        </p:nvSpPr>
        <p:spPr>
          <a:xfrm>
            <a:off x="9839541" y="6195909"/>
            <a:ext cx="2374900" cy="654897"/>
          </a:xfrm>
          <a:custGeom>
            <a:avLst/>
            <a:gdLst>
              <a:gd name="connsiteX0" fmla="*/ 1619250 w 1619250"/>
              <a:gd name="connsiteY0" fmla="*/ 0 h 577850"/>
              <a:gd name="connsiteX1" fmla="*/ 273050 w 1619250"/>
              <a:gd name="connsiteY1" fmla="*/ 577850 h 577850"/>
              <a:gd name="connsiteX2" fmla="*/ 0 w 1619250"/>
              <a:gd name="connsiteY2" fmla="*/ 577850 h 577850"/>
              <a:gd name="connsiteX3" fmla="*/ 1619250 w 1619250"/>
              <a:gd name="connsiteY3" fmla="*/ 0 h 577850"/>
            </a:gdLst>
            <a:ahLst/>
            <a:cxnLst>
              <a:cxn ang="0">
                <a:pos x="connsiteX0" y="connsiteY0"/>
              </a:cxn>
              <a:cxn ang="0">
                <a:pos x="connsiteX1" y="connsiteY1"/>
              </a:cxn>
              <a:cxn ang="0">
                <a:pos x="connsiteX2" y="connsiteY2"/>
              </a:cxn>
              <a:cxn ang="0">
                <a:pos x="connsiteX3" y="connsiteY3"/>
              </a:cxn>
            </a:cxnLst>
            <a:rect l="l" t="t" r="r" b="b"/>
            <a:pathLst>
              <a:path w="1619250" h="577850">
                <a:moveTo>
                  <a:pt x="1619250" y="0"/>
                </a:moveTo>
                <a:lnTo>
                  <a:pt x="273050" y="577850"/>
                </a:lnTo>
                <a:lnTo>
                  <a:pt x="0" y="577850"/>
                </a:lnTo>
                <a:lnTo>
                  <a:pt x="1619250" y="0"/>
                </a:lnTo>
                <a:close/>
              </a:path>
            </a:pathLst>
          </a:custGeom>
          <a:solidFill>
            <a:srgbClr val="D3B63A"/>
          </a:solidFill>
          <a:ln>
            <a:noFill/>
          </a:ln>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sz="1800"/>
          </a:p>
        </p:txBody>
      </p:sp>
      <p:sp>
        <p:nvSpPr>
          <p:cNvPr id="20" name="Freeform 19"/>
          <p:cNvSpPr/>
          <p:nvPr/>
        </p:nvSpPr>
        <p:spPr>
          <a:xfrm>
            <a:off x="8238" y="5628320"/>
            <a:ext cx="5900447" cy="1229683"/>
          </a:xfrm>
          <a:custGeom>
            <a:avLst/>
            <a:gdLst>
              <a:gd name="connsiteX0" fmla="*/ 0 w 3951021"/>
              <a:gd name="connsiteY0" fmla="*/ 0 h 1095620"/>
              <a:gd name="connsiteX1" fmla="*/ 3295284 w 3951021"/>
              <a:gd name="connsiteY1" fmla="*/ 1095620 h 1095620"/>
              <a:gd name="connsiteX2" fmla="*/ 3951021 w 3951021"/>
              <a:gd name="connsiteY2" fmla="*/ 1095620 h 1095620"/>
              <a:gd name="connsiteX3" fmla="*/ 0 w 3951021"/>
              <a:gd name="connsiteY3" fmla="*/ 0 h 1095620"/>
              <a:gd name="connsiteX0" fmla="*/ 0 w 3951021"/>
              <a:gd name="connsiteY0" fmla="*/ 0 h 1095620"/>
              <a:gd name="connsiteX1" fmla="*/ 2830458 w 3951021"/>
              <a:gd name="connsiteY1" fmla="*/ 1095620 h 1095620"/>
              <a:gd name="connsiteX2" fmla="*/ 3951021 w 3951021"/>
              <a:gd name="connsiteY2" fmla="*/ 1095620 h 1095620"/>
              <a:gd name="connsiteX3" fmla="*/ 0 w 3951021"/>
              <a:gd name="connsiteY3" fmla="*/ 0 h 1095620"/>
              <a:gd name="connsiteX0" fmla="*/ 0 w 4208336"/>
              <a:gd name="connsiteY0" fmla="*/ 0 h 780214"/>
              <a:gd name="connsiteX1" fmla="*/ 3087773 w 4208336"/>
              <a:gd name="connsiteY1" fmla="*/ 780214 h 780214"/>
              <a:gd name="connsiteX2" fmla="*/ 4208336 w 4208336"/>
              <a:gd name="connsiteY2" fmla="*/ 780214 h 780214"/>
              <a:gd name="connsiteX3" fmla="*/ 0 w 4208336"/>
              <a:gd name="connsiteY3" fmla="*/ 0 h 780214"/>
              <a:gd name="connsiteX0" fmla="*/ 0 w 4424236"/>
              <a:gd name="connsiteY0" fmla="*/ 0 h 907214"/>
              <a:gd name="connsiteX1" fmla="*/ 3303673 w 4424236"/>
              <a:gd name="connsiteY1" fmla="*/ 907214 h 907214"/>
              <a:gd name="connsiteX2" fmla="*/ 4424236 w 4424236"/>
              <a:gd name="connsiteY2" fmla="*/ 907214 h 907214"/>
              <a:gd name="connsiteX3" fmla="*/ 0 w 4424236"/>
              <a:gd name="connsiteY3" fmla="*/ 0 h 907214"/>
              <a:gd name="connsiteX0" fmla="*/ 0 w 4087686"/>
              <a:gd name="connsiteY0" fmla="*/ 0 h 907214"/>
              <a:gd name="connsiteX1" fmla="*/ 3303673 w 4087686"/>
              <a:gd name="connsiteY1" fmla="*/ 907214 h 907214"/>
              <a:gd name="connsiteX2" fmla="*/ 4087686 w 4087686"/>
              <a:gd name="connsiteY2" fmla="*/ 907214 h 907214"/>
              <a:gd name="connsiteX3" fmla="*/ 0 w 4087686"/>
              <a:gd name="connsiteY3" fmla="*/ 0 h 907214"/>
              <a:gd name="connsiteX0" fmla="*/ 0 w 4087686"/>
              <a:gd name="connsiteY0" fmla="*/ 0 h 907214"/>
              <a:gd name="connsiteX1" fmla="*/ 2852823 w 4087686"/>
              <a:gd name="connsiteY1" fmla="*/ 907214 h 907214"/>
              <a:gd name="connsiteX2" fmla="*/ 4087686 w 4087686"/>
              <a:gd name="connsiteY2" fmla="*/ 907214 h 907214"/>
              <a:gd name="connsiteX3" fmla="*/ 0 w 4087686"/>
              <a:gd name="connsiteY3" fmla="*/ 0 h 907214"/>
              <a:gd name="connsiteX0" fmla="*/ 0 w 3770186"/>
              <a:gd name="connsiteY0" fmla="*/ 0 h 907214"/>
              <a:gd name="connsiteX1" fmla="*/ 2852823 w 3770186"/>
              <a:gd name="connsiteY1" fmla="*/ 907214 h 907214"/>
              <a:gd name="connsiteX2" fmla="*/ 3770186 w 3770186"/>
              <a:gd name="connsiteY2" fmla="*/ 907214 h 907214"/>
              <a:gd name="connsiteX3" fmla="*/ 0 w 3770186"/>
              <a:gd name="connsiteY3" fmla="*/ 0 h 907214"/>
              <a:gd name="connsiteX0" fmla="*/ 0 w 3611436"/>
              <a:gd name="connsiteY0" fmla="*/ 0 h 907214"/>
              <a:gd name="connsiteX1" fmla="*/ 2852823 w 3611436"/>
              <a:gd name="connsiteY1" fmla="*/ 907214 h 907214"/>
              <a:gd name="connsiteX2" fmla="*/ 3611436 w 3611436"/>
              <a:gd name="connsiteY2" fmla="*/ 907214 h 907214"/>
              <a:gd name="connsiteX3" fmla="*/ 0 w 3611436"/>
              <a:gd name="connsiteY3" fmla="*/ 0 h 907214"/>
              <a:gd name="connsiteX0" fmla="*/ 0 w 3459036"/>
              <a:gd name="connsiteY0" fmla="*/ 0 h 907214"/>
              <a:gd name="connsiteX1" fmla="*/ 2852823 w 3459036"/>
              <a:gd name="connsiteY1" fmla="*/ 907214 h 907214"/>
              <a:gd name="connsiteX2" fmla="*/ 3459036 w 3459036"/>
              <a:gd name="connsiteY2" fmla="*/ 907214 h 907214"/>
              <a:gd name="connsiteX3" fmla="*/ 0 w 3459036"/>
              <a:gd name="connsiteY3" fmla="*/ 0 h 907214"/>
              <a:gd name="connsiteX0" fmla="*/ 0 w 3579686"/>
              <a:gd name="connsiteY0" fmla="*/ 0 h 907214"/>
              <a:gd name="connsiteX1" fmla="*/ 2852823 w 3579686"/>
              <a:gd name="connsiteY1" fmla="*/ 907214 h 907214"/>
              <a:gd name="connsiteX2" fmla="*/ 3579686 w 3579686"/>
              <a:gd name="connsiteY2" fmla="*/ 907214 h 907214"/>
              <a:gd name="connsiteX3" fmla="*/ 0 w 3579686"/>
              <a:gd name="connsiteY3" fmla="*/ 0 h 907214"/>
              <a:gd name="connsiteX0" fmla="*/ 0 w 4138486"/>
              <a:gd name="connsiteY0" fmla="*/ 0 h 1085014"/>
              <a:gd name="connsiteX1" fmla="*/ 3411623 w 4138486"/>
              <a:gd name="connsiteY1" fmla="*/ 1085014 h 1085014"/>
              <a:gd name="connsiteX2" fmla="*/ 4138486 w 4138486"/>
              <a:gd name="connsiteY2" fmla="*/ 1085014 h 1085014"/>
              <a:gd name="connsiteX3" fmla="*/ 0 w 4138486"/>
              <a:gd name="connsiteY3" fmla="*/ 0 h 1085014"/>
              <a:gd name="connsiteX0" fmla="*/ 0 w 4034577"/>
              <a:gd name="connsiteY0" fmla="*/ 0 h 1085014"/>
              <a:gd name="connsiteX1" fmla="*/ 3307714 w 4034577"/>
              <a:gd name="connsiteY1" fmla="*/ 1085014 h 1085014"/>
              <a:gd name="connsiteX2" fmla="*/ 4034577 w 4034577"/>
              <a:gd name="connsiteY2" fmla="*/ 1085014 h 1085014"/>
              <a:gd name="connsiteX3" fmla="*/ 0 w 4034577"/>
              <a:gd name="connsiteY3" fmla="*/ 0 h 1085014"/>
              <a:gd name="connsiteX0" fmla="*/ 0 w 4103850"/>
              <a:gd name="connsiteY0" fmla="*/ 0 h 1085014"/>
              <a:gd name="connsiteX1" fmla="*/ 3376987 w 4103850"/>
              <a:gd name="connsiteY1" fmla="*/ 1085014 h 1085014"/>
              <a:gd name="connsiteX2" fmla="*/ 4103850 w 4103850"/>
              <a:gd name="connsiteY2" fmla="*/ 1085014 h 1085014"/>
              <a:gd name="connsiteX3" fmla="*/ 0 w 4103850"/>
              <a:gd name="connsiteY3" fmla="*/ 0 h 1085014"/>
              <a:gd name="connsiteX0" fmla="*/ 0 w 4023032"/>
              <a:gd name="connsiteY0" fmla="*/ 0 h 1085014"/>
              <a:gd name="connsiteX1" fmla="*/ 3296169 w 4023032"/>
              <a:gd name="connsiteY1" fmla="*/ 1085014 h 1085014"/>
              <a:gd name="connsiteX2" fmla="*/ 4023032 w 4023032"/>
              <a:gd name="connsiteY2" fmla="*/ 1085014 h 1085014"/>
              <a:gd name="connsiteX3" fmla="*/ 0 w 4023032"/>
              <a:gd name="connsiteY3" fmla="*/ 0 h 1085014"/>
            </a:gdLst>
            <a:ahLst/>
            <a:cxnLst>
              <a:cxn ang="0">
                <a:pos x="connsiteX0" y="connsiteY0"/>
              </a:cxn>
              <a:cxn ang="0">
                <a:pos x="connsiteX1" y="connsiteY1"/>
              </a:cxn>
              <a:cxn ang="0">
                <a:pos x="connsiteX2" y="connsiteY2"/>
              </a:cxn>
              <a:cxn ang="0">
                <a:pos x="connsiteX3" y="connsiteY3"/>
              </a:cxn>
            </a:cxnLst>
            <a:rect l="l" t="t" r="r" b="b"/>
            <a:pathLst>
              <a:path w="4023032" h="1085014">
                <a:moveTo>
                  <a:pt x="0" y="0"/>
                </a:moveTo>
                <a:lnTo>
                  <a:pt x="3296169" y="1085014"/>
                </a:lnTo>
                <a:lnTo>
                  <a:pt x="4023032" y="1085014"/>
                </a:lnTo>
                <a:lnTo>
                  <a:pt x="0" y="0"/>
                </a:lnTo>
                <a:close/>
              </a:path>
            </a:pathLst>
          </a:custGeom>
          <a:solidFill>
            <a:schemeClr val="bg1"/>
          </a:solidFill>
          <a:ln>
            <a:noFill/>
          </a:ln>
          <a:effectLst>
            <a:outerShdw blurRad="50800" dist="38100" dir="5400000" rotWithShape="0">
              <a:srgbClr val="000000">
                <a:alpha val="71000"/>
              </a:srgbClr>
            </a:outerShdw>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sz="1800"/>
          </a:p>
        </p:txBody>
      </p:sp>
      <p:sp>
        <p:nvSpPr>
          <p:cNvPr id="21" name="Freeform 20"/>
          <p:cNvSpPr/>
          <p:nvPr/>
        </p:nvSpPr>
        <p:spPr>
          <a:xfrm>
            <a:off x="-12086" y="5613924"/>
            <a:ext cx="7355020" cy="1244076"/>
          </a:xfrm>
          <a:custGeom>
            <a:avLst/>
            <a:gdLst>
              <a:gd name="connsiteX0" fmla="*/ 0 w 3951021"/>
              <a:gd name="connsiteY0" fmla="*/ 0 h 1095620"/>
              <a:gd name="connsiteX1" fmla="*/ 3295284 w 3951021"/>
              <a:gd name="connsiteY1" fmla="*/ 1095620 h 1095620"/>
              <a:gd name="connsiteX2" fmla="*/ 3951021 w 3951021"/>
              <a:gd name="connsiteY2" fmla="*/ 1095620 h 1095620"/>
              <a:gd name="connsiteX3" fmla="*/ 0 w 3951021"/>
              <a:gd name="connsiteY3" fmla="*/ 0 h 1095620"/>
              <a:gd name="connsiteX0" fmla="*/ 0 w 3951021"/>
              <a:gd name="connsiteY0" fmla="*/ 0 h 1095620"/>
              <a:gd name="connsiteX1" fmla="*/ 2830458 w 3951021"/>
              <a:gd name="connsiteY1" fmla="*/ 1095620 h 1095620"/>
              <a:gd name="connsiteX2" fmla="*/ 3951021 w 3951021"/>
              <a:gd name="connsiteY2" fmla="*/ 1095620 h 1095620"/>
              <a:gd name="connsiteX3" fmla="*/ 0 w 3951021"/>
              <a:gd name="connsiteY3" fmla="*/ 0 h 1095620"/>
              <a:gd name="connsiteX0" fmla="*/ 0 w 4208336"/>
              <a:gd name="connsiteY0" fmla="*/ 0 h 780214"/>
              <a:gd name="connsiteX1" fmla="*/ 3087773 w 4208336"/>
              <a:gd name="connsiteY1" fmla="*/ 780214 h 780214"/>
              <a:gd name="connsiteX2" fmla="*/ 4208336 w 4208336"/>
              <a:gd name="connsiteY2" fmla="*/ 780214 h 780214"/>
              <a:gd name="connsiteX3" fmla="*/ 0 w 4208336"/>
              <a:gd name="connsiteY3" fmla="*/ 0 h 780214"/>
              <a:gd name="connsiteX0" fmla="*/ 0 w 4328986"/>
              <a:gd name="connsiteY0" fmla="*/ 0 h 780214"/>
              <a:gd name="connsiteX1" fmla="*/ 3087773 w 4328986"/>
              <a:gd name="connsiteY1" fmla="*/ 780214 h 780214"/>
              <a:gd name="connsiteX2" fmla="*/ 4328986 w 4328986"/>
              <a:gd name="connsiteY2" fmla="*/ 780214 h 780214"/>
              <a:gd name="connsiteX3" fmla="*/ 0 w 4328986"/>
              <a:gd name="connsiteY3" fmla="*/ 0 h 780214"/>
              <a:gd name="connsiteX0" fmla="*/ 0 w 4551236"/>
              <a:gd name="connsiteY0" fmla="*/ 0 h 869114"/>
              <a:gd name="connsiteX1" fmla="*/ 3310023 w 4551236"/>
              <a:gd name="connsiteY1" fmla="*/ 869114 h 869114"/>
              <a:gd name="connsiteX2" fmla="*/ 4551236 w 4551236"/>
              <a:gd name="connsiteY2" fmla="*/ 869114 h 869114"/>
              <a:gd name="connsiteX3" fmla="*/ 0 w 4551236"/>
              <a:gd name="connsiteY3" fmla="*/ 0 h 869114"/>
              <a:gd name="connsiteX0" fmla="*/ 0 w 5300536"/>
              <a:gd name="connsiteY0" fmla="*/ 0 h 1097714"/>
              <a:gd name="connsiteX1" fmla="*/ 4059323 w 5300536"/>
              <a:gd name="connsiteY1" fmla="*/ 1097714 h 1097714"/>
              <a:gd name="connsiteX2" fmla="*/ 5300536 w 5300536"/>
              <a:gd name="connsiteY2" fmla="*/ 1097714 h 1097714"/>
              <a:gd name="connsiteX3" fmla="*/ 0 w 5300536"/>
              <a:gd name="connsiteY3" fmla="*/ 0 h 1097714"/>
              <a:gd name="connsiteX0" fmla="*/ 0 w 5014786"/>
              <a:gd name="connsiteY0" fmla="*/ 0 h 1097714"/>
              <a:gd name="connsiteX1" fmla="*/ 4059323 w 5014786"/>
              <a:gd name="connsiteY1" fmla="*/ 1097714 h 1097714"/>
              <a:gd name="connsiteX2" fmla="*/ 5014786 w 5014786"/>
              <a:gd name="connsiteY2" fmla="*/ 1097714 h 1097714"/>
              <a:gd name="connsiteX3" fmla="*/ 0 w 5014786"/>
              <a:gd name="connsiteY3" fmla="*/ 0 h 1097714"/>
            </a:gdLst>
            <a:ahLst/>
            <a:cxnLst>
              <a:cxn ang="0">
                <a:pos x="connsiteX0" y="connsiteY0"/>
              </a:cxn>
              <a:cxn ang="0">
                <a:pos x="connsiteX1" y="connsiteY1"/>
              </a:cxn>
              <a:cxn ang="0">
                <a:pos x="connsiteX2" y="connsiteY2"/>
              </a:cxn>
              <a:cxn ang="0">
                <a:pos x="connsiteX3" y="connsiteY3"/>
              </a:cxn>
            </a:cxnLst>
            <a:rect l="l" t="t" r="r" b="b"/>
            <a:pathLst>
              <a:path w="5014786" h="1097714">
                <a:moveTo>
                  <a:pt x="0" y="0"/>
                </a:moveTo>
                <a:lnTo>
                  <a:pt x="4059323" y="1097714"/>
                </a:lnTo>
                <a:lnTo>
                  <a:pt x="5014786" y="1097714"/>
                </a:lnTo>
                <a:lnTo>
                  <a:pt x="0" y="0"/>
                </a:lnTo>
                <a:close/>
              </a:path>
            </a:pathLst>
          </a:custGeom>
          <a:solidFill>
            <a:srgbClr val="D3B63A"/>
          </a:solidFill>
          <a:ln>
            <a:noFill/>
          </a:ln>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sz="1800"/>
          </a:p>
        </p:txBody>
      </p:sp>
    </p:spTree>
    <p:extLst>
      <p:ext uri="{BB962C8B-B14F-4D97-AF65-F5344CB8AC3E}">
        <p14:creationId xmlns:p14="http://schemas.microsoft.com/office/powerpoint/2010/main" val="3039008299"/>
      </p:ext>
    </p:extLst>
  </p:cSld>
  <p:clrMap bg1="lt1" tx1="dk1" bg2="lt2" tx2="dk2" accent1="accent1" accent2="accent2" accent3="accent3" accent4="accent4" accent5="accent5" accent6="accent6" hlink="hlink" folHlink="folHlink"/>
  <p:sldLayoutIdLst>
    <p:sldLayoutId id="2147483700" r:id="rId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17" indent="-256002" algn="l" rtl="0" eaLnBrk="1" latinLnBrk="0" hangingPunct="1">
        <a:spcBef>
          <a:spcPts val="400"/>
        </a:spcBef>
        <a:spcAft>
          <a:spcPts val="0"/>
        </a:spcAft>
        <a:buClr>
          <a:schemeClr val="tx1"/>
        </a:buClr>
        <a:buSzPct val="100000"/>
        <a:buFont typeface="Wingdings" pitchFamily="2" charset="2"/>
        <a:buChar char="§"/>
        <a:defRPr kumimoji="0" sz="2700" kern="1200">
          <a:solidFill>
            <a:schemeClr val="tx1"/>
          </a:solidFill>
          <a:latin typeface="+mn-lt"/>
          <a:ea typeface="+mn-ea"/>
          <a:cs typeface="+mn-cs"/>
        </a:defRPr>
      </a:lvl1pPr>
      <a:lvl2pPr marL="621720" indent="-228573" algn="l" rtl="0" eaLnBrk="1" latinLnBrk="0" hangingPunct="1">
        <a:spcBef>
          <a:spcPts val="324"/>
        </a:spcBef>
        <a:buClr>
          <a:schemeClr val="tx1"/>
        </a:buClr>
        <a:buFont typeface="Arial" pitchFamily="34" charset="0"/>
        <a:buChar char="•"/>
        <a:defRPr kumimoji="0" sz="2300" kern="1200">
          <a:solidFill>
            <a:schemeClr val="tx1"/>
          </a:solidFill>
          <a:latin typeface="+mn-lt"/>
          <a:ea typeface="+mn-ea"/>
          <a:cs typeface="+mn-cs"/>
        </a:defRPr>
      </a:lvl2pPr>
      <a:lvl3pPr marL="859435" indent="-228573" algn="l" rtl="0" eaLnBrk="1" latinLnBrk="0" hangingPunct="1">
        <a:spcBef>
          <a:spcPts val="350"/>
        </a:spcBef>
        <a:buClr>
          <a:schemeClr val="tx1"/>
        </a:buClr>
        <a:buSzPct val="100000"/>
        <a:buFont typeface="Arial" pitchFamily="34" charset="0"/>
        <a:buChar char="•"/>
        <a:defRPr kumimoji="0" sz="2100" kern="1200">
          <a:solidFill>
            <a:schemeClr val="tx1"/>
          </a:solidFill>
          <a:latin typeface="+mn-lt"/>
          <a:ea typeface="+mn-ea"/>
          <a:cs typeface="+mn-cs"/>
        </a:defRPr>
      </a:lvl3pPr>
      <a:lvl4pPr marL="1142867" indent="-228573" algn="l" rtl="0" eaLnBrk="1" latinLnBrk="0" hangingPunct="1">
        <a:spcBef>
          <a:spcPts val="350"/>
        </a:spcBef>
        <a:buClr>
          <a:schemeClr val="tx1"/>
        </a:buClr>
        <a:buFont typeface="Arial" pitchFamily="34" charset="0"/>
        <a:buChar char="•"/>
        <a:defRPr kumimoji="0" sz="1900" kern="1200">
          <a:solidFill>
            <a:schemeClr val="tx1"/>
          </a:solidFill>
          <a:latin typeface="+mn-lt"/>
          <a:ea typeface="+mn-ea"/>
          <a:cs typeface="+mn-cs"/>
        </a:defRPr>
      </a:lvl4pPr>
      <a:lvl5pPr marL="1371440" indent="-228573" algn="l" rtl="0" eaLnBrk="1" latinLnBrk="0" hangingPunct="1">
        <a:spcBef>
          <a:spcPts val="350"/>
        </a:spcBef>
        <a:buClr>
          <a:schemeClr val="tx1"/>
        </a:buClr>
        <a:buFont typeface="Arial" pitchFamily="34" charset="0"/>
        <a:buChar char="•"/>
        <a:defRPr kumimoji="0" sz="1800" kern="1200">
          <a:solidFill>
            <a:schemeClr val="tx1"/>
          </a:solidFill>
          <a:latin typeface="+mn-lt"/>
          <a:ea typeface="+mn-ea"/>
          <a:cs typeface="+mn-cs"/>
        </a:defRPr>
      </a:lvl5pPr>
      <a:lvl6pPr marL="1600013" indent="-228573" algn="l" rtl="0" eaLnBrk="1" latinLnBrk="0" hangingPunct="1">
        <a:spcBef>
          <a:spcPts val="350"/>
        </a:spcBef>
        <a:buClr>
          <a:schemeClr val="tx1"/>
        </a:buClr>
        <a:buFont typeface="Arial" pitchFamily="34" charset="0"/>
        <a:buChar char="•"/>
        <a:defRPr kumimoji="0" sz="1800" kern="1200" baseline="0">
          <a:solidFill>
            <a:schemeClr val="tx1"/>
          </a:solidFill>
          <a:latin typeface="+mn-lt"/>
          <a:ea typeface="+mn-ea"/>
          <a:cs typeface="+mn-cs"/>
        </a:defRPr>
      </a:lvl6pPr>
      <a:lvl7pPr marL="1828586" indent="-228573"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159" indent="-228573"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5733" indent="-228573"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46" algn="l" rtl="0" eaLnBrk="1" latinLnBrk="0" hangingPunct="1">
        <a:defRPr kumimoji="0" kern="1200">
          <a:solidFill>
            <a:schemeClr val="tx1"/>
          </a:solidFill>
          <a:latin typeface="+mn-lt"/>
          <a:ea typeface="+mn-ea"/>
          <a:cs typeface="+mn-cs"/>
        </a:defRPr>
      </a:lvl2pPr>
      <a:lvl3pPr marL="914293" algn="l" rtl="0" eaLnBrk="1" latinLnBrk="0" hangingPunct="1">
        <a:defRPr kumimoji="0" kern="1200">
          <a:solidFill>
            <a:schemeClr val="tx1"/>
          </a:solidFill>
          <a:latin typeface="+mn-lt"/>
          <a:ea typeface="+mn-ea"/>
          <a:cs typeface="+mn-cs"/>
        </a:defRPr>
      </a:lvl3pPr>
      <a:lvl4pPr marL="1371440" algn="l" rtl="0" eaLnBrk="1" latinLnBrk="0" hangingPunct="1">
        <a:defRPr kumimoji="0" kern="1200">
          <a:solidFill>
            <a:schemeClr val="tx1"/>
          </a:solidFill>
          <a:latin typeface="+mn-lt"/>
          <a:ea typeface="+mn-ea"/>
          <a:cs typeface="+mn-cs"/>
        </a:defRPr>
      </a:lvl4pPr>
      <a:lvl5pPr marL="1828586" algn="l" rtl="0" eaLnBrk="1" latinLnBrk="0" hangingPunct="1">
        <a:defRPr kumimoji="0" kern="1200">
          <a:solidFill>
            <a:schemeClr val="tx1"/>
          </a:solidFill>
          <a:latin typeface="+mn-lt"/>
          <a:ea typeface="+mn-ea"/>
          <a:cs typeface="+mn-cs"/>
        </a:defRPr>
      </a:lvl5pPr>
      <a:lvl6pPr marL="2285733" algn="l" rtl="0" eaLnBrk="1" latinLnBrk="0" hangingPunct="1">
        <a:defRPr kumimoji="0" kern="1200">
          <a:solidFill>
            <a:schemeClr val="tx1"/>
          </a:solidFill>
          <a:latin typeface="+mn-lt"/>
          <a:ea typeface="+mn-ea"/>
          <a:cs typeface="+mn-cs"/>
        </a:defRPr>
      </a:lvl6pPr>
      <a:lvl7pPr marL="2742879" algn="l" rtl="0" eaLnBrk="1" latinLnBrk="0" hangingPunct="1">
        <a:defRPr kumimoji="0" kern="1200">
          <a:solidFill>
            <a:schemeClr val="tx1"/>
          </a:solidFill>
          <a:latin typeface="+mn-lt"/>
          <a:ea typeface="+mn-ea"/>
          <a:cs typeface="+mn-cs"/>
        </a:defRPr>
      </a:lvl7pPr>
      <a:lvl8pPr marL="3200026" algn="l" rtl="0" eaLnBrk="1" latinLnBrk="0" hangingPunct="1">
        <a:defRPr kumimoji="0" kern="1200">
          <a:solidFill>
            <a:schemeClr val="tx1"/>
          </a:solidFill>
          <a:latin typeface="+mn-lt"/>
          <a:ea typeface="+mn-ea"/>
          <a:cs typeface="+mn-cs"/>
        </a:defRPr>
      </a:lvl8pPr>
      <a:lvl9pPr marL="3657172"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29000">
              <a:schemeClr val="accent1">
                <a:lumMod val="75000"/>
              </a:schemeClr>
            </a:gs>
            <a:gs pos="64999">
              <a:srgbClr val="F0EBD5"/>
            </a:gs>
            <a:gs pos="100000">
              <a:srgbClr val="D1C39F"/>
            </a:gs>
          </a:gsLst>
          <a:lin ang="10800000" scaled="0"/>
          <a:tileRect/>
        </a:gra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D01045B1-A4A0-4E4F-80F4-9DCAC25D374A}" type="datetimeFigureOut">
              <a:rPr lang="en-US" smtClean="0"/>
              <a:pPr/>
              <a:t>1/16/2026</a:t>
            </a:fld>
            <a:endParaRPr lang="en-US"/>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A686BDB-241E-4E77-9F01-66B5621CA183}" type="slidenum">
              <a:rPr lang="en-US" smtClean="0"/>
              <a:pPr/>
              <a:t>‹#›</a:t>
            </a:fld>
            <a:endParaRPr lang="en-US"/>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extLst>
      <p:ext uri="{BB962C8B-B14F-4D97-AF65-F5344CB8AC3E}">
        <p14:creationId xmlns:p14="http://schemas.microsoft.com/office/powerpoint/2010/main" val="2938878719"/>
      </p:ext>
    </p:extLst>
  </p:cSld>
  <p:clrMap bg1="lt1" tx1="dk1" bg2="lt2" tx2="dk2" accent1="accent1" accent2="accent2" accent3="accent3" accent4="accent4" accent5="accent5" accent6="accent6" hlink="hlink" folHlink="folHlink"/>
  <p:sldLayoutIdLst>
    <p:sldLayoutId id="2147483702" r:id="rId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609600" y="274638"/>
            <a:ext cx="10972800" cy="1143000"/>
          </a:xfrm>
          <a:prstGeom prst="rect">
            <a:avLst/>
          </a:prstGeom>
        </p:spPr>
        <p:txBody>
          <a:bodyPr vert="horz" lIns="91429" tIns="45714" rIns="91429" bIns="45714"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32"/>
            <a:ext cx="10972800" cy="4525963"/>
          </a:xfrm>
          <a:prstGeom prst="rect">
            <a:avLst/>
          </a:prstGeom>
        </p:spPr>
        <p:txBody>
          <a:bodyPr vert="horz" lIns="91429" tIns="45714" rIns="91429" bIns="45714">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Right Triangle 10"/>
          <p:cNvSpPr/>
          <p:nvPr/>
        </p:nvSpPr>
        <p:spPr>
          <a:xfrm>
            <a:off x="2" y="5651576"/>
            <a:ext cx="4979172" cy="1206427"/>
          </a:xfrm>
          <a:prstGeom prst="rtTriangle">
            <a:avLst/>
          </a:prstGeom>
        </p:spPr>
        <p:style>
          <a:lnRef idx="0">
            <a:schemeClr val="accent4"/>
          </a:lnRef>
          <a:fillRef idx="3">
            <a:schemeClr val="accent4"/>
          </a:fillRef>
          <a:effectRef idx="3">
            <a:schemeClr val="accent4"/>
          </a:effectRef>
          <a:fontRef idx="minor">
            <a:schemeClr val="lt1"/>
          </a:fontRef>
        </p:style>
        <p:txBody>
          <a:bodyPr lIns="101882" tIns="50941" rIns="101882" bIns="50941" rtlCol="0" anchor="ctr"/>
          <a:lstStyle/>
          <a:p>
            <a:pPr algn="ctr"/>
            <a:endParaRPr lang="en-US" sz="1800"/>
          </a:p>
        </p:txBody>
      </p:sp>
      <p:sp>
        <p:nvSpPr>
          <p:cNvPr id="16" name="Right Triangle 15"/>
          <p:cNvSpPr/>
          <p:nvPr/>
        </p:nvSpPr>
        <p:spPr>
          <a:xfrm flipH="1">
            <a:off x="10217470" y="6214387"/>
            <a:ext cx="1972191" cy="651423"/>
          </a:xfrm>
          <a:prstGeom prst="rtTriangle">
            <a:avLst/>
          </a:prstGeom>
        </p:spPr>
        <p:style>
          <a:lnRef idx="1">
            <a:schemeClr val="accent4"/>
          </a:lnRef>
          <a:fillRef idx="3">
            <a:schemeClr val="accent4"/>
          </a:fillRef>
          <a:effectRef idx="2">
            <a:schemeClr val="accent4"/>
          </a:effectRef>
          <a:fontRef idx="minor">
            <a:schemeClr val="lt1"/>
          </a:fontRef>
        </p:style>
        <p:txBody>
          <a:bodyPr lIns="101882" tIns="50941" rIns="101882" bIns="50941" rtlCol="0" anchor="ctr"/>
          <a:lstStyle/>
          <a:p>
            <a:pPr algn="ctr"/>
            <a:endParaRPr lang="en-US" sz="1800"/>
          </a:p>
        </p:txBody>
      </p:sp>
      <p:pic>
        <p:nvPicPr>
          <p:cNvPr id="17" name="Content Placeholder 12" descr="FSA logo_vector.eps"/>
          <p:cNvPicPr>
            <a:picLocks noChangeAspect="1"/>
          </p:cNvPicPr>
          <p:nvPr/>
        </p:nvPicPr>
        <p:blipFill>
          <a:blip r:embed="rId3" cstate="print"/>
          <a:srcRect l="-10526" r="-10526"/>
          <a:stretch>
            <a:fillRect/>
          </a:stretch>
        </p:blipFill>
        <p:spPr>
          <a:xfrm>
            <a:off x="2" y="5914965"/>
            <a:ext cx="1365625" cy="820746"/>
          </a:xfrm>
          <a:prstGeom prst="rect">
            <a:avLst/>
          </a:prstGeom>
        </p:spPr>
      </p:pic>
      <p:sp>
        <p:nvSpPr>
          <p:cNvPr id="19" name="Freeform 18"/>
          <p:cNvSpPr/>
          <p:nvPr/>
        </p:nvSpPr>
        <p:spPr>
          <a:xfrm>
            <a:off x="9839541" y="6195909"/>
            <a:ext cx="2374900" cy="654897"/>
          </a:xfrm>
          <a:custGeom>
            <a:avLst/>
            <a:gdLst>
              <a:gd name="connsiteX0" fmla="*/ 1619250 w 1619250"/>
              <a:gd name="connsiteY0" fmla="*/ 0 h 577850"/>
              <a:gd name="connsiteX1" fmla="*/ 273050 w 1619250"/>
              <a:gd name="connsiteY1" fmla="*/ 577850 h 577850"/>
              <a:gd name="connsiteX2" fmla="*/ 0 w 1619250"/>
              <a:gd name="connsiteY2" fmla="*/ 577850 h 577850"/>
              <a:gd name="connsiteX3" fmla="*/ 1619250 w 1619250"/>
              <a:gd name="connsiteY3" fmla="*/ 0 h 577850"/>
            </a:gdLst>
            <a:ahLst/>
            <a:cxnLst>
              <a:cxn ang="0">
                <a:pos x="connsiteX0" y="connsiteY0"/>
              </a:cxn>
              <a:cxn ang="0">
                <a:pos x="connsiteX1" y="connsiteY1"/>
              </a:cxn>
              <a:cxn ang="0">
                <a:pos x="connsiteX2" y="connsiteY2"/>
              </a:cxn>
              <a:cxn ang="0">
                <a:pos x="connsiteX3" y="connsiteY3"/>
              </a:cxn>
            </a:cxnLst>
            <a:rect l="l" t="t" r="r" b="b"/>
            <a:pathLst>
              <a:path w="1619250" h="577850">
                <a:moveTo>
                  <a:pt x="1619250" y="0"/>
                </a:moveTo>
                <a:lnTo>
                  <a:pt x="273050" y="577850"/>
                </a:lnTo>
                <a:lnTo>
                  <a:pt x="0" y="577850"/>
                </a:lnTo>
                <a:lnTo>
                  <a:pt x="1619250" y="0"/>
                </a:lnTo>
                <a:close/>
              </a:path>
            </a:pathLst>
          </a:custGeom>
          <a:solidFill>
            <a:srgbClr val="D3B63A"/>
          </a:solidFill>
          <a:ln>
            <a:noFill/>
          </a:ln>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sz="1800"/>
          </a:p>
        </p:txBody>
      </p:sp>
      <p:sp>
        <p:nvSpPr>
          <p:cNvPr id="20" name="Freeform 19"/>
          <p:cNvSpPr/>
          <p:nvPr/>
        </p:nvSpPr>
        <p:spPr>
          <a:xfrm>
            <a:off x="8238" y="5628320"/>
            <a:ext cx="5900447" cy="1229683"/>
          </a:xfrm>
          <a:custGeom>
            <a:avLst/>
            <a:gdLst>
              <a:gd name="connsiteX0" fmla="*/ 0 w 3951021"/>
              <a:gd name="connsiteY0" fmla="*/ 0 h 1095620"/>
              <a:gd name="connsiteX1" fmla="*/ 3295284 w 3951021"/>
              <a:gd name="connsiteY1" fmla="*/ 1095620 h 1095620"/>
              <a:gd name="connsiteX2" fmla="*/ 3951021 w 3951021"/>
              <a:gd name="connsiteY2" fmla="*/ 1095620 h 1095620"/>
              <a:gd name="connsiteX3" fmla="*/ 0 w 3951021"/>
              <a:gd name="connsiteY3" fmla="*/ 0 h 1095620"/>
              <a:gd name="connsiteX0" fmla="*/ 0 w 3951021"/>
              <a:gd name="connsiteY0" fmla="*/ 0 h 1095620"/>
              <a:gd name="connsiteX1" fmla="*/ 2830458 w 3951021"/>
              <a:gd name="connsiteY1" fmla="*/ 1095620 h 1095620"/>
              <a:gd name="connsiteX2" fmla="*/ 3951021 w 3951021"/>
              <a:gd name="connsiteY2" fmla="*/ 1095620 h 1095620"/>
              <a:gd name="connsiteX3" fmla="*/ 0 w 3951021"/>
              <a:gd name="connsiteY3" fmla="*/ 0 h 1095620"/>
              <a:gd name="connsiteX0" fmla="*/ 0 w 4208336"/>
              <a:gd name="connsiteY0" fmla="*/ 0 h 780214"/>
              <a:gd name="connsiteX1" fmla="*/ 3087773 w 4208336"/>
              <a:gd name="connsiteY1" fmla="*/ 780214 h 780214"/>
              <a:gd name="connsiteX2" fmla="*/ 4208336 w 4208336"/>
              <a:gd name="connsiteY2" fmla="*/ 780214 h 780214"/>
              <a:gd name="connsiteX3" fmla="*/ 0 w 4208336"/>
              <a:gd name="connsiteY3" fmla="*/ 0 h 780214"/>
              <a:gd name="connsiteX0" fmla="*/ 0 w 4424236"/>
              <a:gd name="connsiteY0" fmla="*/ 0 h 907214"/>
              <a:gd name="connsiteX1" fmla="*/ 3303673 w 4424236"/>
              <a:gd name="connsiteY1" fmla="*/ 907214 h 907214"/>
              <a:gd name="connsiteX2" fmla="*/ 4424236 w 4424236"/>
              <a:gd name="connsiteY2" fmla="*/ 907214 h 907214"/>
              <a:gd name="connsiteX3" fmla="*/ 0 w 4424236"/>
              <a:gd name="connsiteY3" fmla="*/ 0 h 907214"/>
              <a:gd name="connsiteX0" fmla="*/ 0 w 4087686"/>
              <a:gd name="connsiteY0" fmla="*/ 0 h 907214"/>
              <a:gd name="connsiteX1" fmla="*/ 3303673 w 4087686"/>
              <a:gd name="connsiteY1" fmla="*/ 907214 h 907214"/>
              <a:gd name="connsiteX2" fmla="*/ 4087686 w 4087686"/>
              <a:gd name="connsiteY2" fmla="*/ 907214 h 907214"/>
              <a:gd name="connsiteX3" fmla="*/ 0 w 4087686"/>
              <a:gd name="connsiteY3" fmla="*/ 0 h 907214"/>
              <a:gd name="connsiteX0" fmla="*/ 0 w 4087686"/>
              <a:gd name="connsiteY0" fmla="*/ 0 h 907214"/>
              <a:gd name="connsiteX1" fmla="*/ 2852823 w 4087686"/>
              <a:gd name="connsiteY1" fmla="*/ 907214 h 907214"/>
              <a:gd name="connsiteX2" fmla="*/ 4087686 w 4087686"/>
              <a:gd name="connsiteY2" fmla="*/ 907214 h 907214"/>
              <a:gd name="connsiteX3" fmla="*/ 0 w 4087686"/>
              <a:gd name="connsiteY3" fmla="*/ 0 h 907214"/>
              <a:gd name="connsiteX0" fmla="*/ 0 w 3770186"/>
              <a:gd name="connsiteY0" fmla="*/ 0 h 907214"/>
              <a:gd name="connsiteX1" fmla="*/ 2852823 w 3770186"/>
              <a:gd name="connsiteY1" fmla="*/ 907214 h 907214"/>
              <a:gd name="connsiteX2" fmla="*/ 3770186 w 3770186"/>
              <a:gd name="connsiteY2" fmla="*/ 907214 h 907214"/>
              <a:gd name="connsiteX3" fmla="*/ 0 w 3770186"/>
              <a:gd name="connsiteY3" fmla="*/ 0 h 907214"/>
              <a:gd name="connsiteX0" fmla="*/ 0 w 3611436"/>
              <a:gd name="connsiteY0" fmla="*/ 0 h 907214"/>
              <a:gd name="connsiteX1" fmla="*/ 2852823 w 3611436"/>
              <a:gd name="connsiteY1" fmla="*/ 907214 h 907214"/>
              <a:gd name="connsiteX2" fmla="*/ 3611436 w 3611436"/>
              <a:gd name="connsiteY2" fmla="*/ 907214 h 907214"/>
              <a:gd name="connsiteX3" fmla="*/ 0 w 3611436"/>
              <a:gd name="connsiteY3" fmla="*/ 0 h 907214"/>
              <a:gd name="connsiteX0" fmla="*/ 0 w 3459036"/>
              <a:gd name="connsiteY0" fmla="*/ 0 h 907214"/>
              <a:gd name="connsiteX1" fmla="*/ 2852823 w 3459036"/>
              <a:gd name="connsiteY1" fmla="*/ 907214 h 907214"/>
              <a:gd name="connsiteX2" fmla="*/ 3459036 w 3459036"/>
              <a:gd name="connsiteY2" fmla="*/ 907214 h 907214"/>
              <a:gd name="connsiteX3" fmla="*/ 0 w 3459036"/>
              <a:gd name="connsiteY3" fmla="*/ 0 h 907214"/>
              <a:gd name="connsiteX0" fmla="*/ 0 w 3579686"/>
              <a:gd name="connsiteY0" fmla="*/ 0 h 907214"/>
              <a:gd name="connsiteX1" fmla="*/ 2852823 w 3579686"/>
              <a:gd name="connsiteY1" fmla="*/ 907214 h 907214"/>
              <a:gd name="connsiteX2" fmla="*/ 3579686 w 3579686"/>
              <a:gd name="connsiteY2" fmla="*/ 907214 h 907214"/>
              <a:gd name="connsiteX3" fmla="*/ 0 w 3579686"/>
              <a:gd name="connsiteY3" fmla="*/ 0 h 907214"/>
              <a:gd name="connsiteX0" fmla="*/ 0 w 4138486"/>
              <a:gd name="connsiteY0" fmla="*/ 0 h 1085014"/>
              <a:gd name="connsiteX1" fmla="*/ 3411623 w 4138486"/>
              <a:gd name="connsiteY1" fmla="*/ 1085014 h 1085014"/>
              <a:gd name="connsiteX2" fmla="*/ 4138486 w 4138486"/>
              <a:gd name="connsiteY2" fmla="*/ 1085014 h 1085014"/>
              <a:gd name="connsiteX3" fmla="*/ 0 w 4138486"/>
              <a:gd name="connsiteY3" fmla="*/ 0 h 1085014"/>
              <a:gd name="connsiteX0" fmla="*/ 0 w 4034577"/>
              <a:gd name="connsiteY0" fmla="*/ 0 h 1085014"/>
              <a:gd name="connsiteX1" fmla="*/ 3307714 w 4034577"/>
              <a:gd name="connsiteY1" fmla="*/ 1085014 h 1085014"/>
              <a:gd name="connsiteX2" fmla="*/ 4034577 w 4034577"/>
              <a:gd name="connsiteY2" fmla="*/ 1085014 h 1085014"/>
              <a:gd name="connsiteX3" fmla="*/ 0 w 4034577"/>
              <a:gd name="connsiteY3" fmla="*/ 0 h 1085014"/>
              <a:gd name="connsiteX0" fmla="*/ 0 w 4103850"/>
              <a:gd name="connsiteY0" fmla="*/ 0 h 1085014"/>
              <a:gd name="connsiteX1" fmla="*/ 3376987 w 4103850"/>
              <a:gd name="connsiteY1" fmla="*/ 1085014 h 1085014"/>
              <a:gd name="connsiteX2" fmla="*/ 4103850 w 4103850"/>
              <a:gd name="connsiteY2" fmla="*/ 1085014 h 1085014"/>
              <a:gd name="connsiteX3" fmla="*/ 0 w 4103850"/>
              <a:gd name="connsiteY3" fmla="*/ 0 h 1085014"/>
              <a:gd name="connsiteX0" fmla="*/ 0 w 4023032"/>
              <a:gd name="connsiteY0" fmla="*/ 0 h 1085014"/>
              <a:gd name="connsiteX1" fmla="*/ 3296169 w 4023032"/>
              <a:gd name="connsiteY1" fmla="*/ 1085014 h 1085014"/>
              <a:gd name="connsiteX2" fmla="*/ 4023032 w 4023032"/>
              <a:gd name="connsiteY2" fmla="*/ 1085014 h 1085014"/>
              <a:gd name="connsiteX3" fmla="*/ 0 w 4023032"/>
              <a:gd name="connsiteY3" fmla="*/ 0 h 1085014"/>
            </a:gdLst>
            <a:ahLst/>
            <a:cxnLst>
              <a:cxn ang="0">
                <a:pos x="connsiteX0" y="connsiteY0"/>
              </a:cxn>
              <a:cxn ang="0">
                <a:pos x="connsiteX1" y="connsiteY1"/>
              </a:cxn>
              <a:cxn ang="0">
                <a:pos x="connsiteX2" y="connsiteY2"/>
              </a:cxn>
              <a:cxn ang="0">
                <a:pos x="connsiteX3" y="connsiteY3"/>
              </a:cxn>
            </a:cxnLst>
            <a:rect l="l" t="t" r="r" b="b"/>
            <a:pathLst>
              <a:path w="4023032" h="1085014">
                <a:moveTo>
                  <a:pt x="0" y="0"/>
                </a:moveTo>
                <a:lnTo>
                  <a:pt x="3296169" y="1085014"/>
                </a:lnTo>
                <a:lnTo>
                  <a:pt x="4023032" y="1085014"/>
                </a:lnTo>
                <a:lnTo>
                  <a:pt x="0" y="0"/>
                </a:lnTo>
                <a:close/>
              </a:path>
            </a:pathLst>
          </a:custGeom>
          <a:solidFill>
            <a:schemeClr val="bg1"/>
          </a:solidFill>
          <a:ln>
            <a:noFill/>
          </a:ln>
          <a:effectLst>
            <a:outerShdw blurRad="50800" dist="38100" dir="5400000" rotWithShape="0">
              <a:srgbClr val="000000">
                <a:alpha val="71000"/>
              </a:srgbClr>
            </a:outerShdw>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sz="1800"/>
          </a:p>
        </p:txBody>
      </p:sp>
      <p:sp>
        <p:nvSpPr>
          <p:cNvPr id="21" name="Freeform 20"/>
          <p:cNvSpPr/>
          <p:nvPr/>
        </p:nvSpPr>
        <p:spPr>
          <a:xfrm>
            <a:off x="-12086" y="5613924"/>
            <a:ext cx="7355020" cy="1244076"/>
          </a:xfrm>
          <a:custGeom>
            <a:avLst/>
            <a:gdLst>
              <a:gd name="connsiteX0" fmla="*/ 0 w 3951021"/>
              <a:gd name="connsiteY0" fmla="*/ 0 h 1095620"/>
              <a:gd name="connsiteX1" fmla="*/ 3295284 w 3951021"/>
              <a:gd name="connsiteY1" fmla="*/ 1095620 h 1095620"/>
              <a:gd name="connsiteX2" fmla="*/ 3951021 w 3951021"/>
              <a:gd name="connsiteY2" fmla="*/ 1095620 h 1095620"/>
              <a:gd name="connsiteX3" fmla="*/ 0 w 3951021"/>
              <a:gd name="connsiteY3" fmla="*/ 0 h 1095620"/>
              <a:gd name="connsiteX0" fmla="*/ 0 w 3951021"/>
              <a:gd name="connsiteY0" fmla="*/ 0 h 1095620"/>
              <a:gd name="connsiteX1" fmla="*/ 2830458 w 3951021"/>
              <a:gd name="connsiteY1" fmla="*/ 1095620 h 1095620"/>
              <a:gd name="connsiteX2" fmla="*/ 3951021 w 3951021"/>
              <a:gd name="connsiteY2" fmla="*/ 1095620 h 1095620"/>
              <a:gd name="connsiteX3" fmla="*/ 0 w 3951021"/>
              <a:gd name="connsiteY3" fmla="*/ 0 h 1095620"/>
              <a:gd name="connsiteX0" fmla="*/ 0 w 4208336"/>
              <a:gd name="connsiteY0" fmla="*/ 0 h 780214"/>
              <a:gd name="connsiteX1" fmla="*/ 3087773 w 4208336"/>
              <a:gd name="connsiteY1" fmla="*/ 780214 h 780214"/>
              <a:gd name="connsiteX2" fmla="*/ 4208336 w 4208336"/>
              <a:gd name="connsiteY2" fmla="*/ 780214 h 780214"/>
              <a:gd name="connsiteX3" fmla="*/ 0 w 4208336"/>
              <a:gd name="connsiteY3" fmla="*/ 0 h 780214"/>
              <a:gd name="connsiteX0" fmla="*/ 0 w 4328986"/>
              <a:gd name="connsiteY0" fmla="*/ 0 h 780214"/>
              <a:gd name="connsiteX1" fmla="*/ 3087773 w 4328986"/>
              <a:gd name="connsiteY1" fmla="*/ 780214 h 780214"/>
              <a:gd name="connsiteX2" fmla="*/ 4328986 w 4328986"/>
              <a:gd name="connsiteY2" fmla="*/ 780214 h 780214"/>
              <a:gd name="connsiteX3" fmla="*/ 0 w 4328986"/>
              <a:gd name="connsiteY3" fmla="*/ 0 h 780214"/>
              <a:gd name="connsiteX0" fmla="*/ 0 w 4551236"/>
              <a:gd name="connsiteY0" fmla="*/ 0 h 869114"/>
              <a:gd name="connsiteX1" fmla="*/ 3310023 w 4551236"/>
              <a:gd name="connsiteY1" fmla="*/ 869114 h 869114"/>
              <a:gd name="connsiteX2" fmla="*/ 4551236 w 4551236"/>
              <a:gd name="connsiteY2" fmla="*/ 869114 h 869114"/>
              <a:gd name="connsiteX3" fmla="*/ 0 w 4551236"/>
              <a:gd name="connsiteY3" fmla="*/ 0 h 869114"/>
              <a:gd name="connsiteX0" fmla="*/ 0 w 5300536"/>
              <a:gd name="connsiteY0" fmla="*/ 0 h 1097714"/>
              <a:gd name="connsiteX1" fmla="*/ 4059323 w 5300536"/>
              <a:gd name="connsiteY1" fmla="*/ 1097714 h 1097714"/>
              <a:gd name="connsiteX2" fmla="*/ 5300536 w 5300536"/>
              <a:gd name="connsiteY2" fmla="*/ 1097714 h 1097714"/>
              <a:gd name="connsiteX3" fmla="*/ 0 w 5300536"/>
              <a:gd name="connsiteY3" fmla="*/ 0 h 1097714"/>
              <a:gd name="connsiteX0" fmla="*/ 0 w 5014786"/>
              <a:gd name="connsiteY0" fmla="*/ 0 h 1097714"/>
              <a:gd name="connsiteX1" fmla="*/ 4059323 w 5014786"/>
              <a:gd name="connsiteY1" fmla="*/ 1097714 h 1097714"/>
              <a:gd name="connsiteX2" fmla="*/ 5014786 w 5014786"/>
              <a:gd name="connsiteY2" fmla="*/ 1097714 h 1097714"/>
              <a:gd name="connsiteX3" fmla="*/ 0 w 5014786"/>
              <a:gd name="connsiteY3" fmla="*/ 0 h 1097714"/>
            </a:gdLst>
            <a:ahLst/>
            <a:cxnLst>
              <a:cxn ang="0">
                <a:pos x="connsiteX0" y="connsiteY0"/>
              </a:cxn>
              <a:cxn ang="0">
                <a:pos x="connsiteX1" y="connsiteY1"/>
              </a:cxn>
              <a:cxn ang="0">
                <a:pos x="connsiteX2" y="connsiteY2"/>
              </a:cxn>
              <a:cxn ang="0">
                <a:pos x="connsiteX3" y="connsiteY3"/>
              </a:cxn>
            </a:cxnLst>
            <a:rect l="l" t="t" r="r" b="b"/>
            <a:pathLst>
              <a:path w="5014786" h="1097714">
                <a:moveTo>
                  <a:pt x="0" y="0"/>
                </a:moveTo>
                <a:lnTo>
                  <a:pt x="4059323" y="1097714"/>
                </a:lnTo>
                <a:lnTo>
                  <a:pt x="5014786" y="1097714"/>
                </a:lnTo>
                <a:lnTo>
                  <a:pt x="0" y="0"/>
                </a:lnTo>
                <a:close/>
              </a:path>
            </a:pathLst>
          </a:custGeom>
          <a:solidFill>
            <a:srgbClr val="D3B63A"/>
          </a:solidFill>
          <a:ln>
            <a:noFill/>
          </a:ln>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sz="1800"/>
          </a:p>
        </p:txBody>
      </p:sp>
    </p:spTree>
    <p:extLst>
      <p:ext uri="{BB962C8B-B14F-4D97-AF65-F5344CB8AC3E}">
        <p14:creationId xmlns:p14="http://schemas.microsoft.com/office/powerpoint/2010/main" val="3636608715"/>
      </p:ext>
    </p:extLst>
  </p:cSld>
  <p:clrMap bg1="lt1" tx1="dk1" bg2="lt2" tx2="dk2" accent1="accent1" accent2="accent2" accent3="accent3" accent4="accent4" accent5="accent5" accent6="accent6" hlink="hlink" folHlink="folHlink"/>
  <p:sldLayoutIdLst>
    <p:sldLayoutId id="2147483704" r:id="rId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17" indent="-256002" algn="l" rtl="0" eaLnBrk="1" latinLnBrk="0" hangingPunct="1">
        <a:spcBef>
          <a:spcPts val="400"/>
        </a:spcBef>
        <a:spcAft>
          <a:spcPts val="0"/>
        </a:spcAft>
        <a:buClr>
          <a:schemeClr val="tx1"/>
        </a:buClr>
        <a:buSzPct val="100000"/>
        <a:buFont typeface="Wingdings" pitchFamily="2" charset="2"/>
        <a:buChar char="§"/>
        <a:defRPr kumimoji="0" sz="2700" kern="1200">
          <a:solidFill>
            <a:schemeClr val="tx1"/>
          </a:solidFill>
          <a:latin typeface="+mn-lt"/>
          <a:ea typeface="+mn-ea"/>
          <a:cs typeface="+mn-cs"/>
        </a:defRPr>
      </a:lvl1pPr>
      <a:lvl2pPr marL="621720" indent="-228573" algn="l" rtl="0" eaLnBrk="1" latinLnBrk="0" hangingPunct="1">
        <a:spcBef>
          <a:spcPts val="324"/>
        </a:spcBef>
        <a:buClr>
          <a:schemeClr val="tx1"/>
        </a:buClr>
        <a:buFont typeface="Arial" pitchFamily="34" charset="0"/>
        <a:buChar char="•"/>
        <a:defRPr kumimoji="0" sz="2300" kern="1200">
          <a:solidFill>
            <a:schemeClr val="tx1"/>
          </a:solidFill>
          <a:latin typeface="+mn-lt"/>
          <a:ea typeface="+mn-ea"/>
          <a:cs typeface="+mn-cs"/>
        </a:defRPr>
      </a:lvl2pPr>
      <a:lvl3pPr marL="859435" indent="-228573" algn="l" rtl="0" eaLnBrk="1" latinLnBrk="0" hangingPunct="1">
        <a:spcBef>
          <a:spcPts val="350"/>
        </a:spcBef>
        <a:buClr>
          <a:schemeClr val="tx1"/>
        </a:buClr>
        <a:buSzPct val="100000"/>
        <a:buFont typeface="Arial" pitchFamily="34" charset="0"/>
        <a:buChar char="•"/>
        <a:defRPr kumimoji="0" sz="2100" kern="1200">
          <a:solidFill>
            <a:schemeClr val="tx1"/>
          </a:solidFill>
          <a:latin typeface="+mn-lt"/>
          <a:ea typeface="+mn-ea"/>
          <a:cs typeface="+mn-cs"/>
        </a:defRPr>
      </a:lvl3pPr>
      <a:lvl4pPr marL="1142867" indent="-228573" algn="l" rtl="0" eaLnBrk="1" latinLnBrk="0" hangingPunct="1">
        <a:spcBef>
          <a:spcPts val="350"/>
        </a:spcBef>
        <a:buClr>
          <a:schemeClr val="tx1"/>
        </a:buClr>
        <a:buFont typeface="Arial" pitchFamily="34" charset="0"/>
        <a:buChar char="•"/>
        <a:defRPr kumimoji="0" sz="1900" kern="1200">
          <a:solidFill>
            <a:schemeClr val="tx1"/>
          </a:solidFill>
          <a:latin typeface="+mn-lt"/>
          <a:ea typeface="+mn-ea"/>
          <a:cs typeface="+mn-cs"/>
        </a:defRPr>
      </a:lvl4pPr>
      <a:lvl5pPr marL="1371440" indent="-228573" algn="l" rtl="0" eaLnBrk="1" latinLnBrk="0" hangingPunct="1">
        <a:spcBef>
          <a:spcPts val="350"/>
        </a:spcBef>
        <a:buClr>
          <a:schemeClr val="tx1"/>
        </a:buClr>
        <a:buFont typeface="Arial" pitchFamily="34" charset="0"/>
        <a:buChar char="•"/>
        <a:defRPr kumimoji="0" sz="1800" kern="1200">
          <a:solidFill>
            <a:schemeClr val="tx1"/>
          </a:solidFill>
          <a:latin typeface="+mn-lt"/>
          <a:ea typeface="+mn-ea"/>
          <a:cs typeface="+mn-cs"/>
        </a:defRPr>
      </a:lvl5pPr>
      <a:lvl6pPr marL="1600013" indent="-228573" algn="l" rtl="0" eaLnBrk="1" latinLnBrk="0" hangingPunct="1">
        <a:spcBef>
          <a:spcPts val="350"/>
        </a:spcBef>
        <a:buClr>
          <a:schemeClr val="tx1"/>
        </a:buClr>
        <a:buFont typeface="Arial" pitchFamily="34" charset="0"/>
        <a:buChar char="•"/>
        <a:defRPr kumimoji="0" sz="1800" kern="1200" baseline="0">
          <a:solidFill>
            <a:schemeClr val="tx1"/>
          </a:solidFill>
          <a:latin typeface="+mn-lt"/>
          <a:ea typeface="+mn-ea"/>
          <a:cs typeface="+mn-cs"/>
        </a:defRPr>
      </a:lvl6pPr>
      <a:lvl7pPr marL="1828586" indent="-228573"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159" indent="-228573"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5733" indent="-228573"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46" algn="l" rtl="0" eaLnBrk="1" latinLnBrk="0" hangingPunct="1">
        <a:defRPr kumimoji="0" kern="1200">
          <a:solidFill>
            <a:schemeClr val="tx1"/>
          </a:solidFill>
          <a:latin typeface="+mn-lt"/>
          <a:ea typeface="+mn-ea"/>
          <a:cs typeface="+mn-cs"/>
        </a:defRPr>
      </a:lvl2pPr>
      <a:lvl3pPr marL="914293" algn="l" rtl="0" eaLnBrk="1" latinLnBrk="0" hangingPunct="1">
        <a:defRPr kumimoji="0" kern="1200">
          <a:solidFill>
            <a:schemeClr val="tx1"/>
          </a:solidFill>
          <a:latin typeface="+mn-lt"/>
          <a:ea typeface="+mn-ea"/>
          <a:cs typeface="+mn-cs"/>
        </a:defRPr>
      </a:lvl3pPr>
      <a:lvl4pPr marL="1371440" algn="l" rtl="0" eaLnBrk="1" latinLnBrk="0" hangingPunct="1">
        <a:defRPr kumimoji="0" kern="1200">
          <a:solidFill>
            <a:schemeClr val="tx1"/>
          </a:solidFill>
          <a:latin typeface="+mn-lt"/>
          <a:ea typeface="+mn-ea"/>
          <a:cs typeface="+mn-cs"/>
        </a:defRPr>
      </a:lvl4pPr>
      <a:lvl5pPr marL="1828586" algn="l" rtl="0" eaLnBrk="1" latinLnBrk="0" hangingPunct="1">
        <a:defRPr kumimoji="0" kern="1200">
          <a:solidFill>
            <a:schemeClr val="tx1"/>
          </a:solidFill>
          <a:latin typeface="+mn-lt"/>
          <a:ea typeface="+mn-ea"/>
          <a:cs typeface="+mn-cs"/>
        </a:defRPr>
      </a:lvl5pPr>
      <a:lvl6pPr marL="2285733" algn="l" rtl="0" eaLnBrk="1" latinLnBrk="0" hangingPunct="1">
        <a:defRPr kumimoji="0" kern="1200">
          <a:solidFill>
            <a:schemeClr val="tx1"/>
          </a:solidFill>
          <a:latin typeface="+mn-lt"/>
          <a:ea typeface="+mn-ea"/>
          <a:cs typeface="+mn-cs"/>
        </a:defRPr>
      </a:lvl6pPr>
      <a:lvl7pPr marL="2742879" algn="l" rtl="0" eaLnBrk="1" latinLnBrk="0" hangingPunct="1">
        <a:defRPr kumimoji="0" kern="1200">
          <a:solidFill>
            <a:schemeClr val="tx1"/>
          </a:solidFill>
          <a:latin typeface="+mn-lt"/>
          <a:ea typeface="+mn-ea"/>
          <a:cs typeface="+mn-cs"/>
        </a:defRPr>
      </a:lvl7pPr>
      <a:lvl8pPr marL="3200026" algn="l" rtl="0" eaLnBrk="1" latinLnBrk="0" hangingPunct="1">
        <a:defRPr kumimoji="0" kern="1200">
          <a:solidFill>
            <a:schemeClr val="tx1"/>
          </a:solidFill>
          <a:latin typeface="+mn-lt"/>
          <a:ea typeface="+mn-ea"/>
          <a:cs typeface="+mn-cs"/>
        </a:defRPr>
      </a:lvl8pPr>
      <a:lvl9pPr marL="3657172"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609600" y="274638"/>
            <a:ext cx="10972800" cy="1143000"/>
          </a:xfrm>
          <a:prstGeom prst="rect">
            <a:avLst/>
          </a:prstGeom>
        </p:spPr>
        <p:txBody>
          <a:bodyPr vert="horz" lIns="91429" tIns="45714" rIns="91429" bIns="45714"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32"/>
            <a:ext cx="10972800" cy="4525963"/>
          </a:xfrm>
          <a:prstGeom prst="rect">
            <a:avLst/>
          </a:prstGeom>
        </p:spPr>
        <p:txBody>
          <a:bodyPr vert="horz" lIns="91429" tIns="45714" rIns="91429" bIns="45714">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Right Triangle 10"/>
          <p:cNvSpPr/>
          <p:nvPr/>
        </p:nvSpPr>
        <p:spPr>
          <a:xfrm>
            <a:off x="2" y="5651576"/>
            <a:ext cx="4979172" cy="1206427"/>
          </a:xfrm>
          <a:prstGeom prst="rtTriangle">
            <a:avLst/>
          </a:prstGeom>
        </p:spPr>
        <p:style>
          <a:lnRef idx="0">
            <a:schemeClr val="accent4"/>
          </a:lnRef>
          <a:fillRef idx="3">
            <a:schemeClr val="accent4"/>
          </a:fillRef>
          <a:effectRef idx="3">
            <a:schemeClr val="accent4"/>
          </a:effectRef>
          <a:fontRef idx="minor">
            <a:schemeClr val="lt1"/>
          </a:fontRef>
        </p:style>
        <p:txBody>
          <a:bodyPr lIns="101882" tIns="50941" rIns="101882" bIns="50941" rtlCol="0" anchor="ctr"/>
          <a:lstStyle/>
          <a:p>
            <a:pPr algn="ctr"/>
            <a:endParaRPr lang="en-US" sz="1800"/>
          </a:p>
        </p:txBody>
      </p:sp>
      <p:sp>
        <p:nvSpPr>
          <p:cNvPr id="16" name="Right Triangle 15"/>
          <p:cNvSpPr/>
          <p:nvPr/>
        </p:nvSpPr>
        <p:spPr>
          <a:xfrm flipH="1">
            <a:off x="10217470" y="6214387"/>
            <a:ext cx="1972191" cy="651423"/>
          </a:xfrm>
          <a:prstGeom prst="rtTriangle">
            <a:avLst/>
          </a:prstGeom>
        </p:spPr>
        <p:style>
          <a:lnRef idx="1">
            <a:schemeClr val="accent4"/>
          </a:lnRef>
          <a:fillRef idx="3">
            <a:schemeClr val="accent4"/>
          </a:fillRef>
          <a:effectRef idx="2">
            <a:schemeClr val="accent4"/>
          </a:effectRef>
          <a:fontRef idx="minor">
            <a:schemeClr val="lt1"/>
          </a:fontRef>
        </p:style>
        <p:txBody>
          <a:bodyPr lIns="101882" tIns="50941" rIns="101882" bIns="50941" rtlCol="0" anchor="ctr"/>
          <a:lstStyle/>
          <a:p>
            <a:pPr algn="ctr"/>
            <a:endParaRPr lang="en-US" sz="1800"/>
          </a:p>
        </p:txBody>
      </p:sp>
      <p:pic>
        <p:nvPicPr>
          <p:cNvPr id="17" name="Content Placeholder 12" descr="FSA logo_vector.eps"/>
          <p:cNvPicPr>
            <a:picLocks noChangeAspect="1"/>
          </p:cNvPicPr>
          <p:nvPr/>
        </p:nvPicPr>
        <p:blipFill>
          <a:blip r:embed="rId4" cstate="print"/>
          <a:srcRect l="-10526" r="-10526"/>
          <a:stretch>
            <a:fillRect/>
          </a:stretch>
        </p:blipFill>
        <p:spPr>
          <a:xfrm>
            <a:off x="2" y="5914965"/>
            <a:ext cx="1365625" cy="820746"/>
          </a:xfrm>
          <a:prstGeom prst="rect">
            <a:avLst/>
          </a:prstGeom>
        </p:spPr>
      </p:pic>
      <p:sp>
        <p:nvSpPr>
          <p:cNvPr id="19" name="Freeform 18"/>
          <p:cNvSpPr/>
          <p:nvPr/>
        </p:nvSpPr>
        <p:spPr>
          <a:xfrm>
            <a:off x="9839541" y="6195909"/>
            <a:ext cx="2374900" cy="654897"/>
          </a:xfrm>
          <a:custGeom>
            <a:avLst/>
            <a:gdLst>
              <a:gd name="connsiteX0" fmla="*/ 1619250 w 1619250"/>
              <a:gd name="connsiteY0" fmla="*/ 0 h 577850"/>
              <a:gd name="connsiteX1" fmla="*/ 273050 w 1619250"/>
              <a:gd name="connsiteY1" fmla="*/ 577850 h 577850"/>
              <a:gd name="connsiteX2" fmla="*/ 0 w 1619250"/>
              <a:gd name="connsiteY2" fmla="*/ 577850 h 577850"/>
              <a:gd name="connsiteX3" fmla="*/ 1619250 w 1619250"/>
              <a:gd name="connsiteY3" fmla="*/ 0 h 577850"/>
            </a:gdLst>
            <a:ahLst/>
            <a:cxnLst>
              <a:cxn ang="0">
                <a:pos x="connsiteX0" y="connsiteY0"/>
              </a:cxn>
              <a:cxn ang="0">
                <a:pos x="connsiteX1" y="connsiteY1"/>
              </a:cxn>
              <a:cxn ang="0">
                <a:pos x="connsiteX2" y="connsiteY2"/>
              </a:cxn>
              <a:cxn ang="0">
                <a:pos x="connsiteX3" y="connsiteY3"/>
              </a:cxn>
            </a:cxnLst>
            <a:rect l="l" t="t" r="r" b="b"/>
            <a:pathLst>
              <a:path w="1619250" h="577850">
                <a:moveTo>
                  <a:pt x="1619250" y="0"/>
                </a:moveTo>
                <a:lnTo>
                  <a:pt x="273050" y="577850"/>
                </a:lnTo>
                <a:lnTo>
                  <a:pt x="0" y="577850"/>
                </a:lnTo>
                <a:lnTo>
                  <a:pt x="1619250" y="0"/>
                </a:lnTo>
                <a:close/>
              </a:path>
            </a:pathLst>
          </a:custGeom>
          <a:solidFill>
            <a:srgbClr val="D3B63A"/>
          </a:solidFill>
          <a:ln>
            <a:noFill/>
          </a:ln>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sz="1800"/>
          </a:p>
        </p:txBody>
      </p:sp>
      <p:sp>
        <p:nvSpPr>
          <p:cNvPr id="20" name="Freeform 19"/>
          <p:cNvSpPr/>
          <p:nvPr/>
        </p:nvSpPr>
        <p:spPr>
          <a:xfrm>
            <a:off x="8238" y="5628320"/>
            <a:ext cx="5900447" cy="1229683"/>
          </a:xfrm>
          <a:custGeom>
            <a:avLst/>
            <a:gdLst>
              <a:gd name="connsiteX0" fmla="*/ 0 w 3951021"/>
              <a:gd name="connsiteY0" fmla="*/ 0 h 1095620"/>
              <a:gd name="connsiteX1" fmla="*/ 3295284 w 3951021"/>
              <a:gd name="connsiteY1" fmla="*/ 1095620 h 1095620"/>
              <a:gd name="connsiteX2" fmla="*/ 3951021 w 3951021"/>
              <a:gd name="connsiteY2" fmla="*/ 1095620 h 1095620"/>
              <a:gd name="connsiteX3" fmla="*/ 0 w 3951021"/>
              <a:gd name="connsiteY3" fmla="*/ 0 h 1095620"/>
              <a:gd name="connsiteX0" fmla="*/ 0 w 3951021"/>
              <a:gd name="connsiteY0" fmla="*/ 0 h 1095620"/>
              <a:gd name="connsiteX1" fmla="*/ 2830458 w 3951021"/>
              <a:gd name="connsiteY1" fmla="*/ 1095620 h 1095620"/>
              <a:gd name="connsiteX2" fmla="*/ 3951021 w 3951021"/>
              <a:gd name="connsiteY2" fmla="*/ 1095620 h 1095620"/>
              <a:gd name="connsiteX3" fmla="*/ 0 w 3951021"/>
              <a:gd name="connsiteY3" fmla="*/ 0 h 1095620"/>
              <a:gd name="connsiteX0" fmla="*/ 0 w 4208336"/>
              <a:gd name="connsiteY0" fmla="*/ 0 h 780214"/>
              <a:gd name="connsiteX1" fmla="*/ 3087773 w 4208336"/>
              <a:gd name="connsiteY1" fmla="*/ 780214 h 780214"/>
              <a:gd name="connsiteX2" fmla="*/ 4208336 w 4208336"/>
              <a:gd name="connsiteY2" fmla="*/ 780214 h 780214"/>
              <a:gd name="connsiteX3" fmla="*/ 0 w 4208336"/>
              <a:gd name="connsiteY3" fmla="*/ 0 h 780214"/>
              <a:gd name="connsiteX0" fmla="*/ 0 w 4424236"/>
              <a:gd name="connsiteY0" fmla="*/ 0 h 907214"/>
              <a:gd name="connsiteX1" fmla="*/ 3303673 w 4424236"/>
              <a:gd name="connsiteY1" fmla="*/ 907214 h 907214"/>
              <a:gd name="connsiteX2" fmla="*/ 4424236 w 4424236"/>
              <a:gd name="connsiteY2" fmla="*/ 907214 h 907214"/>
              <a:gd name="connsiteX3" fmla="*/ 0 w 4424236"/>
              <a:gd name="connsiteY3" fmla="*/ 0 h 907214"/>
              <a:gd name="connsiteX0" fmla="*/ 0 w 4087686"/>
              <a:gd name="connsiteY0" fmla="*/ 0 h 907214"/>
              <a:gd name="connsiteX1" fmla="*/ 3303673 w 4087686"/>
              <a:gd name="connsiteY1" fmla="*/ 907214 h 907214"/>
              <a:gd name="connsiteX2" fmla="*/ 4087686 w 4087686"/>
              <a:gd name="connsiteY2" fmla="*/ 907214 h 907214"/>
              <a:gd name="connsiteX3" fmla="*/ 0 w 4087686"/>
              <a:gd name="connsiteY3" fmla="*/ 0 h 907214"/>
              <a:gd name="connsiteX0" fmla="*/ 0 w 4087686"/>
              <a:gd name="connsiteY0" fmla="*/ 0 h 907214"/>
              <a:gd name="connsiteX1" fmla="*/ 2852823 w 4087686"/>
              <a:gd name="connsiteY1" fmla="*/ 907214 h 907214"/>
              <a:gd name="connsiteX2" fmla="*/ 4087686 w 4087686"/>
              <a:gd name="connsiteY2" fmla="*/ 907214 h 907214"/>
              <a:gd name="connsiteX3" fmla="*/ 0 w 4087686"/>
              <a:gd name="connsiteY3" fmla="*/ 0 h 907214"/>
              <a:gd name="connsiteX0" fmla="*/ 0 w 3770186"/>
              <a:gd name="connsiteY0" fmla="*/ 0 h 907214"/>
              <a:gd name="connsiteX1" fmla="*/ 2852823 w 3770186"/>
              <a:gd name="connsiteY1" fmla="*/ 907214 h 907214"/>
              <a:gd name="connsiteX2" fmla="*/ 3770186 w 3770186"/>
              <a:gd name="connsiteY2" fmla="*/ 907214 h 907214"/>
              <a:gd name="connsiteX3" fmla="*/ 0 w 3770186"/>
              <a:gd name="connsiteY3" fmla="*/ 0 h 907214"/>
              <a:gd name="connsiteX0" fmla="*/ 0 w 3611436"/>
              <a:gd name="connsiteY0" fmla="*/ 0 h 907214"/>
              <a:gd name="connsiteX1" fmla="*/ 2852823 w 3611436"/>
              <a:gd name="connsiteY1" fmla="*/ 907214 h 907214"/>
              <a:gd name="connsiteX2" fmla="*/ 3611436 w 3611436"/>
              <a:gd name="connsiteY2" fmla="*/ 907214 h 907214"/>
              <a:gd name="connsiteX3" fmla="*/ 0 w 3611436"/>
              <a:gd name="connsiteY3" fmla="*/ 0 h 907214"/>
              <a:gd name="connsiteX0" fmla="*/ 0 w 3459036"/>
              <a:gd name="connsiteY0" fmla="*/ 0 h 907214"/>
              <a:gd name="connsiteX1" fmla="*/ 2852823 w 3459036"/>
              <a:gd name="connsiteY1" fmla="*/ 907214 h 907214"/>
              <a:gd name="connsiteX2" fmla="*/ 3459036 w 3459036"/>
              <a:gd name="connsiteY2" fmla="*/ 907214 h 907214"/>
              <a:gd name="connsiteX3" fmla="*/ 0 w 3459036"/>
              <a:gd name="connsiteY3" fmla="*/ 0 h 907214"/>
              <a:gd name="connsiteX0" fmla="*/ 0 w 3579686"/>
              <a:gd name="connsiteY0" fmla="*/ 0 h 907214"/>
              <a:gd name="connsiteX1" fmla="*/ 2852823 w 3579686"/>
              <a:gd name="connsiteY1" fmla="*/ 907214 h 907214"/>
              <a:gd name="connsiteX2" fmla="*/ 3579686 w 3579686"/>
              <a:gd name="connsiteY2" fmla="*/ 907214 h 907214"/>
              <a:gd name="connsiteX3" fmla="*/ 0 w 3579686"/>
              <a:gd name="connsiteY3" fmla="*/ 0 h 907214"/>
              <a:gd name="connsiteX0" fmla="*/ 0 w 4138486"/>
              <a:gd name="connsiteY0" fmla="*/ 0 h 1085014"/>
              <a:gd name="connsiteX1" fmla="*/ 3411623 w 4138486"/>
              <a:gd name="connsiteY1" fmla="*/ 1085014 h 1085014"/>
              <a:gd name="connsiteX2" fmla="*/ 4138486 w 4138486"/>
              <a:gd name="connsiteY2" fmla="*/ 1085014 h 1085014"/>
              <a:gd name="connsiteX3" fmla="*/ 0 w 4138486"/>
              <a:gd name="connsiteY3" fmla="*/ 0 h 1085014"/>
              <a:gd name="connsiteX0" fmla="*/ 0 w 4034577"/>
              <a:gd name="connsiteY0" fmla="*/ 0 h 1085014"/>
              <a:gd name="connsiteX1" fmla="*/ 3307714 w 4034577"/>
              <a:gd name="connsiteY1" fmla="*/ 1085014 h 1085014"/>
              <a:gd name="connsiteX2" fmla="*/ 4034577 w 4034577"/>
              <a:gd name="connsiteY2" fmla="*/ 1085014 h 1085014"/>
              <a:gd name="connsiteX3" fmla="*/ 0 w 4034577"/>
              <a:gd name="connsiteY3" fmla="*/ 0 h 1085014"/>
              <a:gd name="connsiteX0" fmla="*/ 0 w 4103850"/>
              <a:gd name="connsiteY0" fmla="*/ 0 h 1085014"/>
              <a:gd name="connsiteX1" fmla="*/ 3376987 w 4103850"/>
              <a:gd name="connsiteY1" fmla="*/ 1085014 h 1085014"/>
              <a:gd name="connsiteX2" fmla="*/ 4103850 w 4103850"/>
              <a:gd name="connsiteY2" fmla="*/ 1085014 h 1085014"/>
              <a:gd name="connsiteX3" fmla="*/ 0 w 4103850"/>
              <a:gd name="connsiteY3" fmla="*/ 0 h 1085014"/>
              <a:gd name="connsiteX0" fmla="*/ 0 w 4023032"/>
              <a:gd name="connsiteY0" fmla="*/ 0 h 1085014"/>
              <a:gd name="connsiteX1" fmla="*/ 3296169 w 4023032"/>
              <a:gd name="connsiteY1" fmla="*/ 1085014 h 1085014"/>
              <a:gd name="connsiteX2" fmla="*/ 4023032 w 4023032"/>
              <a:gd name="connsiteY2" fmla="*/ 1085014 h 1085014"/>
              <a:gd name="connsiteX3" fmla="*/ 0 w 4023032"/>
              <a:gd name="connsiteY3" fmla="*/ 0 h 1085014"/>
            </a:gdLst>
            <a:ahLst/>
            <a:cxnLst>
              <a:cxn ang="0">
                <a:pos x="connsiteX0" y="connsiteY0"/>
              </a:cxn>
              <a:cxn ang="0">
                <a:pos x="connsiteX1" y="connsiteY1"/>
              </a:cxn>
              <a:cxn ang="0">
                <a:pos x="connsiteX2" y="connsiteY2"/>
              </a:cxn>
              <a:cxn ang="0">
                <a:pos x="connsiteX3" y="connsiteY3"/>
              </a:cxn>
            </a:cxnLst>
            <a:rect l="l" t="t" r="r" b="b"/>
            <a:pathLst>
              <a:path w="4023032" h="1085014">
                <a:moveTo>
                  <a:pt x="0" y="0"/>
                </a:moveTo>
                <a:lnTo>
                  <a:pt x="3296169" y="1085014"/>
                </a:lnTo>
                <a:lnTo>
                  <a:pt x="4023032" y="1085014"/>
                </a:lnTo>
                <a:lnTo>
                  <a:pt x="0" y="0"/>
                </a:lnTo>
                <a:close/>
              </a:path>
            </a:pathLst>
          </a:custGeom>
          <a:solidFill>
            <a:schemeClr val="bg1"/>
          </a:solidFill>
          <a:ln>
            <a:noFill/>
          </a:ln>
          <a:effectLst>
            <a:outerShdw blurRad="50800" dist="38100" dir="5400000" rotWithShape="0">
              <a:srgbClr val="000000">
                <a:alpha val="71000"/>
              </a:srgbClr>
            </a:outerShdw>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sz="1800"/>
          </a:p>
        </p:txBody>
      </p:sp>
      <p:sp>
        <p:nvSpPr>
          <p:cNvPr id="21" name="Freeform 20"/>
          <p:cNvSpPr/>
          <p:nvPr/>
        </p:nvSpPr>
        <p:spPr>
          <a:xfrm>
            <a:off x="-12086" y="5613924"/>
            <a:ext cx="7355020" cy="1244076"/>
          </a:xfrm>
          <a:custGeom>
            <a:avLst/>
            <a:gdLst>
              <a:gd name="connsiteX0" fmla="*/ 0 w 3951021"/>
              <a:gd name="connsiteY0" fmla="*/ 0 h 1095620"/>
              <a:gd name="connsiteX1" fmla="*/ 3295284 w 3951021"/>
              <a:gd name="connsiteY1" fmla="*/ 1095620 h 1095620"/>
              <a:gd name="connsiteX2" fmla="*/ 3951021 w 3951021"/>
              <a:gd name="connsiteY2" fmla="*/ 1095620 h 1095620"/>
              <a:gd name="connsiteX3" fmla="*/ 0 w 3951021"/>
              <a:gd name="connsiteY3" fmla="*/ 0 h 1095620"/>
              <a:gd name="connsiteX0" fmla="*/ 0 w 3951021"/>
              <a:gd name="connsiteY0" fmla="*/ 0 h 1095620"/>
              <a:gd name="connsiteX1" fmla="*/ 2830458 w 3951021"/>
              <a:gd name="connsiteY1" fmla="*/ 1095620 h 1095620"/>
              <a:gd name="connsiteX2" fmla="*/ 3951021 w 3951021"/>
              <a:gd name="connsiteY2" fmla="*/ 1095620 h 1095620"/>
              <a:gd name="connsiteX3" fmla="*/ 0 w 3951021"/>
              <a:gd name="connsiteY3" fmla="*/ 0 h 1095620"/>
              <a:gd name="connsiteX0" fmla="*/ 0 w 4208336"/>
              <a:gd name="connsiteY0" fmla="*/ 0 h 780214"/>
              <a:gd name="connsiteX1" fmla="*/ 3087773 w 4208336"/>
              <a:gd name="connsiteY1" fmla="*/ 780214 h 780214"/>
              <a:gd name="connsiteX2" fmla="*/ 4208336 w 4208336"/>
              <a:gd name="connsiteY2" fmla="*/ 780214 h 780214"/>
              <a:gd name="connsiteX3" fmla="*/ 0 w 4208336"/>
              <a:gd name="connsiteY3" fmla="*/ 0 h 780214"/>
              <a:gd name="connsiteX0" fmla="*/ 0 w 4328986"/>
              <a:gd name="connsiteY0" fmla="*/ 0 h 780214"/>
              <a:gd name="connsiteX1" fmla="*/ 3087773 w 4328986"/>
              <a:gd name="connsiteY1" fmla="*/ 780214 h 780214"/>
              <a:gd name="connsiteX2" fmla="*/ 4328986 w 4328986"/>
              <a:gd name="connsiteY2" fmla="*/ 780214 h 780214"/>
              <a:gd name="connsiteX3" fmla="*/ 0 w 4328986"/>
              <a:gd name="connsiteY3" fmla="*/ 0 h 780214"/>
              <a:gd name="connsiteX0" fmla="*/ 0 w 4551236"/>
              <a:gd name="connsiteY0" fmla="*/ 0 h 869114"/>
              <a:gd name="connsiteX1" fmla="*/ 3310023 w 4551236"/>
              <a:gd name="connsiteY1" fmla="*/ 869114 h 869114"/>
              <a:gd name="connsiteX2" fmla="*/ 4551236 w 4551236"/>
              <a:gd name="connsiteY2" fmla="*/ 869114 h 869114"/>
              <a:gd name="connsiteX3" fmla="*/ 0 w 4551236"/>
              <a:gd name="connsiteY3" fmla="*/ 0 h 869114"/>
              <a:gd name="connsiteX0" fmla="*/ 0 w 5300536"/>
              <a:gd name="connsiteY0" fmla="*/ 0 h 1097714"/>
              <a:gd name="connsiteX1" fmla="*/ 4059323 w 5300536"/>
              <a:gd name="connsiteY1" fmla="*/ 1097714 h 1097714"/>
              <a:gd name="connsiteX2" fmla="*/ 5300536 w 5300536"/>
              <a:gd name="connsiteY2" fmla="*/ 1097714 h 1097714"/>
              <a:gd name="connsiteX3" fmla="*/ 0 w 5300536"/>
              <a:gd name="connsiteY3" fmla="*/ 0 h 1097714"/>
              <a:gd name="connsiteX0" fmla="*/ 0 w 5014786"/>
              <a:gd name="connsiteY0" fmla="*/ 0 h 1097714"/>
              <a:gd name="connsiteX1" fmla="*/ 4059323 w 5014786"/>
              <a:gd name="connsiteY1" fmla="*/ 1097714 h 1097714"/>
              <a:gd name="connsiteX2" fmla="*/ 5014786 w 5014786"/>
              <a:gd name="connsiteY2" fmla="*/ 1097714 h 1097714"/>
              <a:gd name="connsiteX3" fmla="*/ 0 w 5014786"/>
              <a:gd name="connsiteY3" fmla="*/ 0 h 1097714"/>
            </a:gdLst>
            <a:ahLst/>
            <a:cxnLst>
              <a:cxn ang="0">
                <a:pos x="connsiteX0" y="connsiteY0"/>
              </a:cxn>
              <a:cxn ang="0">
                <a:pos x="connsiteX1" y="connsiteY1"/>
              </a:cxn>
              <a:cxn ang="0">
                <a:pos x="connsiteX2" y="connsiteY2"/>
              </a:cxn>
              <a:cxn ang="0">
                <a:pos x="connsiteX3" y="connsiteY3"/>
              </a:cxn>
            </a:cxnLst>
            <a:rect l="l" t="t" r="r" b="b"/>
            <a:pathLst>
              <a:path w="5014786" h="1097714">
                <a:moveTo>
                  <a:pt x="0" y="0"/>
                </a:moveTo>
                <a:lnTo>
                  <a:pt x="4059323" y="1097714"/>
                </a:lnTo>
                <a:lnTo>
                  <a:pt x="5014786" y="1097714"/>
                </a:lnTo>
                <a:lnTo>
                  <a:pt x="0" y="0"/>
                </a:lnTo>
                <a:close/>
              </a:path>
            </a:pathLst>
          </a:custGeom>
          <a:solidFill>
            <a:srgbClr val="D3B63A"/>
          </a:solidFill>
          <a:ln>
            <a:noFill/>
          </a:ln>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sz="1800"/>
          </a:p>
        </p:txBody>
      </p:sp>
    </p:spTree>
    <p:extLst>
      <p:ext uri="{BB962C8B-B14F-4D97-AF65-F5344CB8AC3E}">
        <p14:creationId xmlns:p14="http://schemas.microsoft.com/office/powerpoint/2010/main" val="555241527"/>
      </p:ext>
    </p:extLst>
  </p:cSld>
  <p:clrMap bg1="lt1" tx1="dk1" bg2="lt2" tx2="dk2" accent1="accent1" accent2="accent2" accent3="accent3" accent4="accent4" accent5="accent5" accent6="accent6" hlink="hlink" folHlink="folHlink"/>
  <p:sldLayoutIdLst>
    <p:sldLayoutId id="2147483706" r:id="rId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17" indent="-256002" algn="l" rtl="0" eaLnBrk="1" latinLnBrk="0" hangingPunct="1">
        <a:spcBef>
          <a:spcPts val="400"/>
        </a:spcBef>
        <a:spcAft>
          <a:spcPts val="0"/>
        </a:spcAft>
        <a:buClr>
          <a:schemeClr val="tx1"/>
        </a:buClr>
        <a:buSzPct val="100000"/>
        <a:buFont typeface="Wingdings" pitchFamily="2" charset="2"/>
        <a:buChar char="§"/>
        <a:defRPr kumimoji="0" sz="2700" kern="1200">
          <a:solidFill>
            <a:schemeClr val="tx1"/>
          </a:solidFill>
          <a:latin typeface="+mn-lt"/>
          <a:ea typeface="+mn-ea"/>
          <a:cs typeface="+mn-cs"/>
        </a:defRPr>
      </a:lvl1pPr>
      <a:lvl2pPr marL="621720" indent="-228573" algn="l" rtl="0" eaLnBrk="1" latinLnBrk="0" hangingPunct="1">
        <a:spcBef>
          <a:spcPts val="324"/>
        </a:spcBef>
        <a:buClr>
          <a:schemeClr val="tx1"/>
        </a:buClr>
        <a:buFont typeface="Arial" pitchFamily="34" charset="0"/>
        <a:buChar char="•"/>
        <a:defRPr kumimoji="0" sz="2300" kern="1200">
          <a:solidFill>
            <a:schemeClr val="tx1"/>
          </a:solidFill>
          <a:latin typeface="+mn-lt"/>
          <a:ea typeface="+mn-ea"/>
          <a:cs typeface="+mn-cs"/>
        </a:defRPr>
      </a:lvl2pPr>
      <a:lvl3pPr marL="859435" indent="-228573" algn="l" rtl="0" eaLnBrk="1" latinLnBrk="0" hangingPunct="1">
        <a:spcBef>
          <a:spcPts val="350"/>
        </a:spcBef>
        <a:buClr>
          <a:schemeClr val="tx1"/>
        </a:buClr>
        <a:buSzPct val="100000"/>
        <a:buFont typeface="Arial" pitchFamily="34" charset="0"/>
        <a:buChar char="•"/>
        <a:defRPr kumimoji="0" sz="2100" kern="1200">
          <a:solidFill>
            <a:schemeClr val="tx1"/>
          </a:solidFill>
          <a:latin typeface="+mn-lt"/>
          <a:ea typeface="+mn-ea"/>
          <a:cs typeface="+mn-cs"/>
        </a:defRPr>
      </a:lvl3pPr>
      <a:lvl4pPr marL="1142867" indent="-228573" algn="l" rtl="0" eaLnBrk="1" latinLnBrk="0" hangingPunct="1">
        <a:spcBef>
          <a:spcPts val="350"/>
        </a:spcBef>
        <a:buClr>
          <a:schemeClr val="tx1"/>
        </a:buClr>
        <a:buFont typeface="Arial" pitchFamily="34" charset="0"/>
        <a:buChar char="•"/>
        <a:defRPr kumimoji="0" sz="1900" kern="1200">
          <a:solidFill>
            <a:schemeClr val="tx1"/>
          </a:solidFill>
          <a:latin typeface="+mn-lt"/>
          <a:ea typeface="+mn-ea"/>
          <a:cs typeface="+mn-cs"/>
        </a:defRPr>
      </a:lvl4pPr>
      <a:lvl5pPr marL="1371440" indent="-228573" algn="l" rtl="0" eaLnBrk="1" latinLnBrk="0" hangingPunct="1">
        <a:spcBef>
          <a:spcPts val="350"/>
        </a:spcBef>
        <a:buClr>
          <a:schemeClr val="tx1"/>
        </a:buClr>
        <a:buFont typeface="Arial" pitchFamily="34" charset="0"/>
        <a:buChar char="•"/>
        <a:defRPr kumimoji="0" sz="1800" kern="1200">
          <a:solidFill>
            <a:schemeClr val="tx1"/>
          </a:solidFill>
          <a:latin typeface="+mn-lt"/>
          <a:ea typeface="+mn-ea"/>
          <a:cs typeface="+mn-cs"/>
        </a:defRPr>
      </a:lvl5pPr>
      <a:lvl6pPr marL="1600013" indent="-228573" algn="l" rtl="0" eaLnBrk="1" latinLnBrk="0" hangingPunct="1">
        <a:spcBef>
          <a:spcPts val="350"/>
        </a:spcBef>
        <a:buClr>
          <a:schemeClr val="tx1"/>
        </a:buClr>
        <a:buFont typeface="Arial" pitchFamily="34" charset="0"/>
        <a:buChar char="•"/>
        <a:defRPr kumimoji="0" sz="1800" kern="1200" baseline="0">
          <a:solidFill>
            <a:schemeClr val="tx1"/>
          </a:solidFill>
          <a:latin typeface="+mn-lt"/>
          <a:ea typeface="+mn-ea"/>
          <a:cs typeface="+mn-cs"/>
        </a:defRPr>
      </a:lvl6pPr>
      <a:lvl7pPr marL="1828586" indent="-228573"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159" indent="-228573"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5733" indent="-228573"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46" algn="l" rtl="0" eaLnBrk="1" latinLnBrk="0" hangingPunct="1">
        <a:defRPr kumimoji="0" kern="1200">
          <a:solidFill>
            <a:schemeClr val="tx1"/>
          </a:solidFill>
          <a:latin typeface="+mn-lt"/>
          <a:ea typeface="+mn-ea"/>
          <a:cs typeface="+mn-cs"/>
        </a:defRPr>
      </a:lvl2pPr>
      <a:lvl3pPr marL="914293" algn="l" rtl="0" eaLnBrk="1" latinLnBrk="0" hangingPunct="1">
        <a:defRPr kumimoji="0" kern="1200">
          <a:solidFill>
            <a:schemeClr val="tx1"/>
          </a:solidFill>
          <a:latin typeface="+mn-lt"/>
          <a:ea typeface="+mn-ea"/>
          <a:cs typeface="+mn-cs"/>
        </a:defRPr>
      </a:lvl3pPr>
      <a:lvl4pPr marL="1371440" algn="l" rtl="0" eaLnBrk="1" latinLnBrk="0" hangingPunct="1">
        <a:defRPr kumimoji="0" kern="1200">
          <a:solidFill>
            <a:schemeClr val="tx1"/>
          </a:solidFill>
          <a:latin typeface="+mn-lt"/>
          <a:ea typeface="+mn-ea"/>
          <a:cs typeface="+mn-cs"/>
        </a:defRPr>
      </a:lvl4pPr>
      <a:lvl5pPr marL="1828586" algn="l" rtl="0" eaLnBrk="1" latinLnBrk="0" hangingPunct="1">
        <a:defRPr kumimoji="0" kern="1200">
          <a:solidFill>
            <a:schemeClr val="tx1"/>
          </a:solidFill>
          <a:latin typeface="+mn-lt"/>
          <a:ea typeface="+mn-ea"/>
          <a:cs typeface="+mn-cs"/>
        </a:defRPr>
      </a:lvl5pPr>
      <a:lvl6pPr marL="2285733" algn="l" rtl="0" eaLnBrk="1" latinLnBrk="0" hangingPunct="1">
        <a:defRPr kumimoji="0" kern="1200">
          <a:solidFill>
            <a:schemeClr val="tx1"/>
          </a:solidFill>
          <a:latin typeface="+mn-lt"/>
          <a:ea typeface="+mn-ea"/>
          <a:cs typeface="+mn-cs"/>
        </a:defRPr>
      </a:lvl6pPr>
      <a:lvl7pPr marL="2742879" algn="l" rtl="0" eaLnBrk="1" latinLnBrk="0" hangingPunct="1">
        <a:defRPr kumimoji="0" kern="1200">
          <a:solidFill>
            <a:schemeClr val="tx1"/>
          </a:solidFill>
          <a:latin typeface="+mn-lt"/>
          <a:ea typeface="+mn-ea"/>
          <a:cs typeface="+mn-cs"/>
        </a:defRPr>
      </a:lvl7pPr>
      <a:lvl8pPr marL="3200026" algn="l" rtl="0" eaLnBrk="1" latinLnBrk="0" hangingPunct="1">
        <a:defRPr kumimoji="0" kern="1200">
          <a:solidFill>
            <a:schemeClr val="tx1"/>
          </a:solidFill>
          <a:latin typeface="+mn-lt"/>
          <a:ea typeface="+mn-ea"/>
          <a:cs typeface="+mn-cs"/>
        </a:defRPr>
      </a:lvl8pPr>
      <a:lvl9pPr marL="3657172" algn="l" rtl="0"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29000">
              <a:schemeClr val="accent1">
                <a:lumMod val="75000"/>
              </a:schemeClr>
            </a:gs>
            <a:gs pos="64999">
              <a:srgbClr val="F0EBD5"/>
            </a:gs>
            <a:gs pos="100000">
              <a:srgbClr val="D1C39F"/>
            </a:gs>
          </a:gsLst>
          <a:lin ang="10800000" scaled="0"/>
          <a:tileRect/>
        </a:gra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D01045B1-A4A0-4E4F-80F4-9DCAC25D374A}" type="datetimeFigureOut">
              <a:rPr lang="en-US" smtClean="0"/>
              <a:pPr/>
              <a:t>1/16/2026</a:t>
            </a:fld>
            <a:endParaRPr lang="en-US"/>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A686BDB-241E-4E77-9F01-66B5621CA183}" type="slidenum">
              <a:rPr lang="en-US" smtClean="0"/>
              <a:pPr/>
              <a:t>‹#›</a:t>
            </a:fld>
            <a:endParaRPr lang="en-US"/>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extLst>
      <p:ext uri="{BB962C8B-B14F-4D97-AF65-F5344CB8AC3E}">
        <p14:creationId xmlns:p14="http://schemas.microsoft.com/office/powerpoint/2010/main" val="2264094239"/>
      </p:ext>
    </p:extLst>
  </p:cSld>
  <p:clrMap bg1="lt1" tx1="dk1" bg2="lt2" tx2="dk2" accent1="accent1" accent2="accent2" accent3="accent3" accent4="accent4" accent5="accent5" accent6="accent6" hlink="hlink" folHlink="folHlink"/>
  <p:sldLayoutIdLst>
    <p:sldLayoutId id="2147483708" r:id="rId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609600" y="274638"/>
            <a:ext cx="10972800" cy="1143000"/>
          </a:xfrm>
          <a:prstGeom prst="rect">
            <a:avLst/>
          </a:prstGeom>
        </p:spPr>
        <p:txBody>
          <a:bodyPr vert="horz" lIns="91429" tIns="45714" rIns="91429" bIns="45714"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32"/>
            <a:ext cx="10972800" cy="4525963"/>
          </a:xfrm>
          <a:prstGeom prst="rect">
            <a:avLst/>
          </a:prstGeom>
        </p:spPr>
        <p:txBody>
          <a:bodyPr vert="horz" lIns="91429" tIns="45714" rIns="91429" bIns="45714">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Right Triangle 10"/>
          <p:cNvSpPr/>
          <p:nvPr/>
        </p:nvSpPr>
        <p:spPr>
          <a:xfrm>
            <a:off x="2" y="5651576"/>
            <a:ext cx="4979172" cy="1206427"/>
          </a:xfrm>
          <a:prstGeom prst="rtTriangle">
            <a:avLst/>
          </a:prstGeom>
        </p:spPr>
        <p:style>
          <a:lnRef idx="0">
            <a:schemeClr val="accent4"/>
          </a:lnRef>
          <a:fillRef idx="3">
            <a:schemeClr val="accent4"/>
          </a:fillRef>
          <a:effectRef idx="3">
            <a:schemeClr val="accent4"/>
          </a:effectRef>
          <a:fontRef idx="minor">
            <a:schemeClr val="lt1"/>
          </a:fontRef>
        </p:style>
        <p:txBody>
          <a:bodyPr lIns="101882" tIns="50941" rIns="101882" bIns="50941" rtlCol="0" anchor="ctr"/>
          <a:lstStyle/>
          <a:p>
            <a:pPr algn="ctr"/>
            <a:endParaRPr lang="en-US" sz="1800"/>
          </a:p>
        </p:txBody>
      </p:sp>
      <p:sp>
        <p:nvSpPr>
          <p:cNvPr id="16" name="Right Triangle 15"/>
          <p:cNvSpPr/>
          <p:nvPr/>
        </p:nvSpPr>
        <p:spPr>
          <a:xfrm flipH="1">
            <a:off x="10217470" y="6214387"/>
            <a:ext cx="1972191" cy="651423"/>
          </a:xfrm>
          <a:prstGeom prst="rtTriangle">
            <a:avLst/>
          </a:prstGeom>
        </p:spPr>
        <p:style>
          <a:lnRef idx="1">
            <a:schemeClr val="accent4"/>
          </a:lnRef>
          <a:fillRef idx="3">
            <a:schemeClr val="accent4"/>
          </a:fillRef>
          <a:effectRef idx="2">
            <a:schemeClr val="accent4"/>
          </a:effectRef>
          <a:fontRef idx="minor">
            <a:schemeClr val="lt1"/>
          </a:fontRef>
        </p:style>
        <p:txBody>
          <a:bodyPr lIns="101882" tIns="50941" rIns="101882" bIns="50941" rtlCol="0" anchor="ctr"/>
          <a:lstStyle/>
          <a:p>
            <a:pPr algn="ctr"/>
            <a:endParaRPr lang="en-US" sz="1800"/>
          </a:p>
        </p:txBody>
      </p:sp>
      <p:pic>
        <p:nvPicPr>
          <p:cNvPr id="17" name="Content Placeholder 12" descr="FSA logo_vector.eps"/>
          <p:cNvPicPr>
            <a:picLocks noChangeAspect="1"/>
          </p:cNvPicPr>
          <p:nvPr/>
        </p:nvPicPr>
        <p:blipFill>
          <a:blip r:embed="rId3" cstate="print"/>
          <a:srcRect l="-10526" r="-10526"/>
          <a:stretch>
            <a:fillRect/>
          </a:stretch>
        </p:blipFill>
        <p:spPr>
          <a:xfrm>
            <a:off x="2" y="5914965"/>
            <a:ext cx="1365625" cy="820746"/>
          </a:xfrm>
          <a:prstGeom prst="rect">
            <a:avLst/>
          </a:prstGeom>
        </p:spPr>
      </p:pic>
      <p:sp>
        <p:nvSpPr>
          <p:cNvPr id="19" name="Freeform 18"/>
          <p:cNvSpPr/>
          <p:nvPr/>
        </p:nvSpPr>
        <p:spPr>
          <a:xfrm>
            <a:off x="9839541" y="6195909"/>
            <a:ext cx="2374900" cy="654897"/>
          </a:xfrm>
          <a:custGeom>
            <a:avLst/>
            <a:gdLst>
              <a:gd name="connsiteX0" fmla="*/ 1619250 w 1619250"/>
              <a:gd name="connsiteY0" fmla="*/ 0 h 577850"/>
              <a:gd name="connsiteX1" fmla="*/ 273050 w 1619250"/>
              <a:gd name="connsiteY1" fmla="*/ 577850 h 577850"/>
              <a:gd name="connsiteX2" fmla="*/ 0 w 1619250"/>
              <a:gd name="connsiteY2" fmla="*/ 577850 h 577850"/>
              <a:gd name="connsiteX3" fmla="*/ 1619250 w 1619250"/>
              <a:gd name="connsiteY3" fmla="*/ 0 h 577850"/>
            </a:gdLst>
            <a:ahLst/>
            <a:cxnLst>
              <a:cxn ang="0">
                <a:pos x="connsiteX0" y="connsiteY0"/>
              </a:cxn>
              <a:cxn ang="0">
                <a:pos x="connsiteX1" y="connsiteY1"/>
              </a:cxn>
              <a:cxn ang="0">
                <a:pos x="connsiteX2" y="connsiteY2"/>
              </a:cxn>
              <a:cxn ang="0">
                <a:pos x="connsiteX3" y="connsiteY3"/>
              </a:cxn>
            </a:cxnLst>
            <a:rect l="l" t="t" r="r" b="b"/>
            <a:pathLst>
              <a:path w="1619250" h="577850">
                <a:moveTo>
                  <a:pt x="1619250" y="0"/>
                </a:moveTo>
                <a:lnTo>
                  <a:pt x="273050" y="577850"/>
                </a:lnTo>
                <a:lnTo>
                  <a:pt x="0" y="577850"/>
                </a:lnTo>
                <a:lnTo>
                  <a:pt x="1619250" y="0"/>
                </a:lnTo>
                <a:close/>
              </a:path>
            </a:pathLst>
          </a:custGeom>
          <a:solidFill>
            <a:srgbClr val="D3B63A"/>
          </a:solidFill>
          <a:ln>
            <a:noFill/>
          </a:ln>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sz="1800"/>
          </a:p>
        </p:txBody>
      </p:sp>
      <p:sp>
        <p:nvSpPr>
          <p:cNvPr id="20" name="Freeform 19"/>
          <p:cNvSpPr/>
          <p:nvPr/>
        </p:nvSpPr>
        <p:spPr>
          <a:xfrm>
            <a:off x="8238" y="5628320"/>
            <a:ext cx="5900447" cy="1229683"/>
          </a:xfrm>
          <a:custGeom>
            <a:avLst/>
            <a:gdLst>
              <a:gd name="connsiteX0" fmla="*/ 0 w 3951021"/>
              <a:gd name="connsiteY0" fmla="*/ 0 h 1095620"/>
              <a:gd name="connsiteX1" fmla="*/ 3295284 w 3951021"/>
              <a:gd name="connsiteY1" fmla="*/ 1095620 h 1095620"/>
              <a:gd name="connsiteX2" fmla="*/ 3951021 w 3951021"/>
              <a:gd name="connsiteY2" fmla="*/ 1095620 h 1095620"/>
              <a:gd name="connsiteX3" fmla="*/ 0 w 3951021"/>
              <a:gd name="connsiteY3" fmla="*/ 0 h 1095620"/>
              <a:gd name="connsiteX0" fmla="*/ 0 w 3951021"/>
              <a:gd name="connsiteY0" fmla="*/ 0 h 1095620"/>
              <a:gd name="connsiteX1" fmla="*/ 2830458 w 3951021"/>
              <a:gd name="connsiteY1" fmla="*/ 1095620 h 1095620"/>
              <a:gd name="connsiteX2" fmla="*/ 3951021 w 3951021"/>
              <a:gd name="connsiteY2" fmla="*/ 1095620 h 1095620"/>
              <a:gd name="connsiteX3" fmla="*/ 0 w 3951021"/>
              <a:gd name="connsiteY3" fmla="*/ 0 h 1095620"/>
              <a:gd name="connsiteX0" fmla="*/ 0 w 4208336"/>
              <a:gd name="connsiteY0" fmla="*/ 0 h 780214"/>
              <a:gd name="connsiteX1" fmla="*/ 3087773 w 4208336"/>
              <a:gd name="connsiteY1" fmla="*/ 780214 h 780214"/>
              <a:gd name="connsiteX2" fmla="*/ 4208336 w 4208336"/>
              <a:gd name="connsiteY2" fmla="*/ 780214 h 780214"/>
              <a:gd name="connsiteX3" fmla="*/ 0 w 4208336"/>
              <a:gd name="connsiteY3" fmla="*/ 0 h 780214"/>
              <a:gd name="connsiteX0" fmla="*/ 0 w 4424236"/>
              <a:gd name="connsiteY0" fmla="*/ 0 h 907214"/>
              <a:gd name="connsiteX1" fmla="*/ 3303673 w 4424236"/>
              <a:gd name="connsiteY1" fmla="*/ 907214 h 907214"/>
              <a:gd name="connsiteX2" fmla="*/ 4424236 w 4424236"/>
              <a:gd name="connsiteY2" fmla="*/ 907214 h 907214"/>
              <a:gd name="connsiteX3" fmla="*/ 0 w 4424236"/>
              <a:gd name="connsiteY3" fmla="*/ 0 h 907214"/>
              <a:gd name="connsiteX0" fmla="*/ 0 w 4087686"/>
              <a:gd name="connsiteY0" fmla="*/ 0 h 907214"/>
              <a:gd name="connsiteX1" fmla="*/ 3303673 w 4087686"/>
              <a:gd name="connsiteY1" fmla="*/ 907214 h 907214"/>
              <a:gd name="connsiteX2" fmla="*/ 4087686 w 4087686"/>
              <a:gd name="connsiteY2" fmla="*/ 907214 h 907214"/>
              <a:gd name="connsiteX3" fmla="*/ 0 w 4087686"/>
              <a:gd name="connsiteY3" fmla="*/ 0 h 907214"/>
              <a:gd name="connsiteX0" fmla="*/ 0 w 4087686"/>
              <a:gd name="connsiteY0" fmla="*/ 0 h 907214"/>
              <a:gd name="connsiteX1" fmla="*/ 2852823 w 4087686"/>
              <a:gd name="connsiteY1" fmla="*/ 907214 h 907214"/>
              <a:gd name="connsiteX2" fmla="*/ 4087686 w 4087686"/>
              <a:gd name="connsiteY2" fmla="*/ 907214 h 907214"/>
              <a:gd name="connsiteX3" fmla="*/ 0 w 4087686"/>
              <a:gd name="connsiteY3" fmla="*/ 0 h 907214"/>
              <a:gd name="connsiteX0" fmla="*/ 0 w 3770186"/>
              <a:gd name="connsiteY0" fmla="*/ 0 h 907214"/>
              <a:gd name="connsiteX1" fmla="*/ 2852823 w 3770186"/>
              <a:gd name="connsiteY1" fmla="*/ 907214 h 907214"/>
              <a:gd name="connsiteX2" fmla="*/ 3770186 w 3770186"/>
              <a:gd name="connsiteY2" fmla="*/ 907214 h 907214"/>
              <a:gd name="connsiteX3" fmla="*/ 0 w 3770186"/>
              <a:gd name="connsiteY3" fmla="*/ 0 h 907214"/>
              <a:gd name="connsiteX0" fmla="*/ 0 w 3611436"/>
              <a:gd name="connsiteY0" fmla="*/ 0 h 907214"/>
              <a:gd name="connsiteX1" fmla="*/ 2852823 w 3611436"/>
              <a:gd name="connsiteY1" fmla="*/ 907214 h 907214"/>
              <a:gd name="connsiteX2" fmla="*/ 3611436 w 3611436"/>
              <a:gd name="connsiteY2" fmla="*/ 907214 h 907214"/>
              <a:gd name="connsiteX3" fmla="*/ 0 w 3611436"/>
              <a:gd name="connsiteY3" fmla="*/ 0 h 907214"/>
              <a:gd name="connsiteX0" fmla="*/ 0 w 3459036"/>
              <a:gd name="connsiteY0" fmla="*/ 0 h 907214"/>
              <a:gd name="connsiteX1" fmla="*/ 2852823 w 3459036"/>
              <a:gd name="connsiteY1" fmla="*/ 907214 h 907214"/>
              <a:gd name="connsiteX2" fmla="*/ 3459036 w 3459036"/>
              <a:gd name="connsiteY2" fmla="*/ 907214 h 907214"/>
              <a:gd name="connsiteX3" fmla="*/ 0 w 3459036"/>
              <a:gd name="connsiteY3" fmla="*/ 0 h 907214"/>
              <a:gd name="connsiteX0" fmla="*/ 0 w 3579686"/>
              <a:gd name="connsiteY0" fmla="*/ 0 h 907214"/>
              <a:gd name="connsiteX1" fmla="*/ 2852823 w 3579686"/>
              <a:gd name="connsiteY1" fmla="*/ 907214 h 907214"/>
              <a:gd name="connsiteX2" fmla="*/ 3579686 w 3579686"/>
              <a:gd name="connsiteY2" fmla="*/ 907214 h 907214"/>
              <a:gd name="connsiteX3" fmla="*/ 0 w 3579686"/>
              <a:gd name="connsiteY3" fmla="*/ 0 h 907214"/>
              <a:gd name="connsiteX0" fmla="*/ 0 w 4138486"/>
              <a:gd name="connsiteY0" fmla="*/ 0 h 1085014"/>
              <a:gd name="connsiteX1" fmla="*/ 3411623 w 4138486"/>
              <a:gd name="connsiteY1" fmla="*/ 1085014 h 1085014"/>
              <a:gd name="connsiteX2" fmla="*/ 4138486 w 4138486"/>
              <a:gd name="connsiteY2" fmla="*/ 1085014 h 1085014"/>
              <a:gd name="connsiteX3" fmla="*/ 0 w 4138486"/>
              <a:gd name="connsiteY3" fmla="*/ 0 h 1085014"/>
              <a:gd name="connsiteX0" fmla="*/ 0 w 4034577"/>
              <a:gd name="connsiteY0" fmla="*/ 0 h 1085014"/>
              <a:gd name="connsiteX1" fmla="*/ 3307714 w 4034577"/>
              <a:gd name="connsiteY1" fmla="*/ 1085014 h 1085014"/>
              <a:gd name="connsiteX2" fmla="*/ 4034577 w 4034577"/>
              <a:gd name="connsiteY2" fmla="*/ 1085014 h 1085014"/>
              <a:gd name="connsiteX3" fmla="*/ 0 w 4034577"/>
              <a:gd name="connsiteY3" fmla="*/ 0 h 1085014"/>
              <a:gd name="connsiteX0" fmla="*/ 0 w 4103850"/>
              <a:gd name="connsiteY0" fmla="*/ 0 h 1085014"/>
              <a:gd name="connsiteX1" fmla="*/ 3376987 w 4103850"/>
              <a:gd name="connsiteY1" fmla="*/ 1085014 h 1085014"/>
              <a:gd name="connsiteX2" fmla="*/ 4103850 w 4103850"/>
              <a:gd name="connsiteY2" fmla="*/ 1085014 h 1085014"/>
              <a:gd name="connsiteX3" fmla="*/ 0 w 4103850"/>
              <a:gd name="connsiteY3" fmla="*/ 0 h 1085014"/>
              <a:gd name="connsiteX0" fmla="*/ 0 w 4023032"/>
              <a:gd name="connsiteY0" fmla="*/ 0 h 1085014"/>
              <a:gd name="connsiteX1" fmla="*/ 3296169 w 4023032"/>
              <a:gd name="connsiteY1" fmla="*/ 1085014 h 1085014"/>
              <a:gd name="connsiteX2" fmla="*/ 4023032 w 4023032"/>
              <a:gd name="connsiteY2" fmla="*/ 1085014 h 1085014"/>
              <a:gd name="connsiteX3" fmla="*/ 0 w 4023032"/>
              <a:gd name="connsiteY3" fmla="*/ 0 h 1085014"/>
            </a:gdLst>
            <a:ahLst/>
            <a:cxnLst>
              <a:cxn ang="0">
                <a:pos x="connsiteX0" y="connsiteY0"/>
              </a:cxn>
              <a:cxn ang="0">
                <a:pos x="connsiteX1" y="connsiteY1"/>
              </a:cxn>
              <a:cxn ang="0">
                <a:pos x="connsiteX2" y="connsiteY2"/>
              </a:cxn>
              <a:cxn ang="0">
                <a:pos x="connsiteX3" y="connsiteY3"/>
              </a:cxn>
            </a:cxnLst>
            <a:rect l="l" t="t" r="r" b="b"/>
            <a:pathLst>
              <a:path w="4023032" h="1085014">
                <a:moveTo>
                  <a:pt x="0" y="0"/>
                </a:moveTo>
                <a:lnTo>
                  <a:pt x="3296169" y="1085014"/>
                </a:lnTo>
                <a:lnTo>
                  <a:pt x="4023032" y="1085014"/>
                </a:lnTo>
                <a:lnTo>
                  <a:pt x="0" y="0"/>
                </a:lnTo>
                <a:close/>
              </a:path>
            </a:pathLst>
          </a:custGeom>
          <a:solidFill>
            <a:schemeClr val="bg1"/>
          </a:solidFill>
          <a:ln>
            <a:noFill/>
          </a:ln>
          <a:effectLst>
            <a:outerShdw blurRad="50800" dist="38100" dir="5400000" rotWithShape="0">
              <a:srgbClr val="000000">
                <a:alpha val="71000"/>
              </a:srgbClr>
            </a:outerShdw>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sz="1800"/>
          </a:p>
        </p:txBody>
      </p:sp>
      <p:sp>
        <p:nvSpPr>
          <p:cNvPr id="21" name="Freeform 20"/>
          <p:cNvSpPr/>
          <p:nvPr/>
        </p:nvSpPr>
        <p:spPr>
          <a:xfrm>
            <a:off x="-12086" y="5613924"/>
            <a:ext cx="7355020" cy="1244076"/>
          </a:xfrm>
          <a:custGeom>
            <a:avLst/>
            <a:gdLst>
              <a:gd name="connsiteX0" fmla="*/ 0 w 3951021"/>
              <a:gd name="connsiteY0" fmla="*/ 0 h 1095620"/>
              <a:gd name="connsiteX1" fmla="*/ 3295284 w 3951021"/>
              <a:gd name="connsiteY1" fmla="*/ 1095620 h 1095620"/>
              <a:gd name="connsiteX2" fmla="*/ 3951021 w 3951021"/>
              <a:gd name="connsiteY2" fmla="*/ 1095620 h 1095620"/>
              <a:gd name="connsiteX3" fmla="*/ 0 w 3951021"/>
              <a:gd name="connsiteY3" fmla="*/ 0 h 1095620"/>
              <a:gd name="connsiteX0" fmla="*/ 0 w 3951021"/>
              <a:gd name="connsiteY0" fmla="*/ 0 h 1095620"/>
              <a:gd name="connsiteX1" fmla="*/ 2830458 w 3951021"/>
              <a:gd name="connsiteY1" fmla="*/ 1095620 h 1095620"/>
              <a:gd name="connsiteX2" fmla="*/ 3951021 w 3951021"/>
              <a:gd name="connsiteY2" fmla="*/ 1095620 h 1095620"/>
              <a:gd name="connsiteX3" fmla="*/ 0 w 3951021"/>
              <a:gd name="connsiteY3" fmla="*/ 0 h 1095620"/>
              <a:gd name="connsiteX0" fmla="*/ 0 w 4208336"/>
              <a:gd name="connsiteY0" fmla="*/ 0 h 780214"/>
              <a:gd name="connsiteX1" fmla="*/ 3087773 w 4208336"/>
              <a:gd name="connsiteY1" fmla="*/ 780214 h 780214"/>
              <a:gd name="connsiteX2" fmla="*/ 4208336 w 4208336"/>
              <a:gd name="connsiteY2" fmla="*/ 780214 h 780214"/>
              <a:gd name="connsiteX3" fmla="*/ 0 w 4208336"/>
              <a:gd name="connsiteY3" fmla="*/ 0 h 780214"/>
              <a:gd name="connsiteX0" fmla="*/ 0 w 4328986"/>
              <a:gd name="connsiteY0" fmla="*/ 0 h 780214"/>
              <a:gd name="connsiteX1" fmla="*/ 3087773 w 4328986"/>
              <a:gd name="connsiteY1" fmla="*/ 780214 h 780214"/>
              <a:gd name="connsiteX2" fmla="*/ 4328986 w 4328986"/>
              <a:gd name="connsiteY2" fmla="*/ 780214 h 780214"/>
              <a:gd name="connsiteX3" fmla="*/ 0 w 4328986"/>
              <a:gd name="connsiteY3" fmla="*/ 0 h 780214"/>
              <a:gd name="connsiteX0" fmla="*/ 0 w 4551236"/>
              <a:gd name="connsiteY0" fmla="*/ 0 h 869114"/>
              <a:gd name="connsiteX1" fmla="*/ 3310023 w 4551236"/>
              <a:gd name="connsiteY1" fmla="*/ 869114 h 869114"/>
              <a:gd name="connsiteX2" fmla="*/ 4551236 w 4551236"/>
              <a:gd name="connsiteY2" fmla="*/ 869114 h 869114"/>
              <a:gd name="connsiteX3" fmla="*/ 0 w 4551236"/>
              <a:gd name="connsiteY3" fmla="*/ 0 h 869114"/>
              <a:gd name="connsiteX0" fmla="*/ 0 w 5300536"/>
              <a:gd name="connsiteY0" fmla="*/ 0 h 1097714"/>
              <a:gd name="connsiteX1" fmla="*/ 4059323 w 5300536"/>
              <a:gd name="connsiteY1" fmla="*/ 1097714 h 1097714"/>
              <a:gd name="connsiteX2" fmla="*/ 5300536 w 5300536"/>
              <a:gd name="connsiteY2" fmla="*/ 1097714 h 1097714"/>
              <a:gd name="connsiteX3" fmla="*/ 0 w 5300536"/>
              <a:gd name="connsiteY3" fmla="*/ 0 h 1097714"/>
              <a:gd name="connsiteX0" fmla="*/ 0 w 5014786"/>
              <a:gd name="connsiteY0" fmla="*/ 0 h 1097714"/>
              <a:gd name="connsiteX1" fmla="*/ 4059323 w 5014786"/>
              <a:gd name="connsiteY1" fmla="*/ 1097714 h 1097714"/>
              <a:gd name="connsiteX2" fmla="*/ 5014786 w 5014786"/>
              <a:gd name="connsiteY2" fmla="*/ 1097714 h 1097714"/>
              <a:gd name="connsiteX3" fmla="*/ 0 w 5014786"/>
              <a:gd name="connsiteY3" fmla="*/ 0 h 1097714"/>
            </a:gdLst>
            <a:ahLst/>
            <a:cxnLst>
              <a:cxn ang="0">
                <a:pos x="connsiteX0" y="connsiteY0"/>
              </a:cxn>
              <a:cxn ang="0">
                <a:pos x="connsiteX1" y="connsiteY1"/>
              </a:cxn>
              <a:cxn ang="0">
                <a:pos x="connsiteX2" y="connsiteY2"/>
              </a:cxn>
              <a:cxn ang="0">
                <a:pos x="connsiteX3" y="connsiteY3"/>
              </a:cxn>
            </a:cxnLst>
            <a:rect l="l" t="t" r="r" b="b"/>
            <a:pathLst>
              <a:path w="5014786" h="1097714">
                <a:moveTo>
                  <a:pt x="0" y="0"/>
                </a:moveTo>
                <a:lnTo>
                  <a:pt x="4059323" y="1097714"/>
                </a:lnTo>
                <a:lnTo>
                  <a:pt x="5014786" y="1097714"/>
                </a:lnTo>
                <a:lnTo>
                  <a:pt x="0" y="0"/>
                </a:lnTo>
                <a:close/>
              </a:path>
            </a:pathLst>
          </a:custGeom>
          <a:solidFill>
            <a:srgbClr val="D3B63A"/>
          </a:solidFill>
          <a:ln>
            <a:noFill/>
          </a:ln>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sz="1800"/>
          </a:p>
        </p:txBody>
      </p:sp>
    </p:spTree>
    <p:extLst>
      <p:ext uri="{BB962C8B-B14F-4D97-AF65-F5344CB8AC3E}">
        <p14:creationId xmlns:p14="http://schemas.microsoft.com/office/powerpoint/2010/main" val="1523070700"/>
      </p:ext>
    </p:extLst>
  </p:cSld>
  <p:clrMap bg1="lt1" tx1="dk1" bg2="lt2" tx2="dk2" accent1="accent1" accent2="accent2" accent3="accent3" accent4="accent4" accent5="accent5" accent6="accent6" hlink="hlink" folHlink="folHlink"/>
  <p:sldLayoutIdLst>
    <p:sldLayoutId id="2147483710" r:id="rId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17" indent="-256002" algn="l" rtl="0" eaLnBrk="1" latinLnBrk="0" hangingPunct="1">
        <a:spcBef>
          <a:spcPts val="400"/>
        </a:spcBef>
        <a:spcAft>
          <a:spcPts val="0"/>
        </a:spcAft>
        <a:buClr>
          <a:schemeClr val="tx1"/>
        </a:buClr>
        <a:buSzPct val="100000"/>
        <a:buFont typeface="Wingdings" pitchFamily="2" charset="2"/>
        <a:buChar char="§"/>
        <a:defRPr kumimoji="0" sz="2700" kern="1200">
          <a:solidFill>
            <a:schemeClr val="tx1"/>
          </a:solidFill>
          <a:latin typeface="+mn-lt"/>
          <a:ea typeface="+mn-ea"/>
          <a:cs typeface="+mn-cs"/>
        </a:defRPr>
      </a:lvl1pPr>
      <a:lvl2pPr marL="621720" indent="-228573" algn="l" rtl="0" eaLnBrk="1" latinLnBrk="0" hangingPunct="1">
        <a:spcBef>
          <a:spcPts val="324"/>
        </a:spcBef>
        <a:buClr>
          <a:schemeClr val="tx1"/>
        </a:buClr>
        <a:buFont typeface="Arial" pitchFamily="34" charset="0"/>
        <a:buChar char="•"/>
        <a:defRPr kumimoji="0" sz="2300" kern="1200">
          <a:solidFill>
            <a:schemeClr val="tx1"/>
          </a:solidFill>
          <a:latin typeface="+mn-lt"/>
          <a:ea typeface="+mn-ea"/>
          <a:cs typeface="+mn-cs"/>
        </a:defRPr>
      </a:lvl2pPr>
      <a:lvl3pPr marL="859435" indent="-228573" algn="l" rtl="0" eaLnBrk="1" latinLnBrk="0" hangingPunct="1">
        <a:spcBef>
          <a:spcPts val="350"/>
        </a:spcBef>
        <a:buClr>
          <a:schemeClr val="tx1"/>
        </a:buClr>
        <a:buSzPct val="100000"/>
        <a:buFont typeface="Arial" pitchFamily="34" charset="0"/>
        <a:buChar char="•"/>
        <a:defRPr kumimoji="0" sz="2100" kern="1200">
          <a:solidFill>
            <a:schemeClr val="tx1"/>
          </a:solidFill>
          <a:latin typeface="+mn-lt"/>
          <a:ea typeface="+mn-ea"/>
          <a:cs typeface="+mn-cs"/>
        </a:defRPr>
      </a:lvl3pPr>
      <a:lvl4pPr marL="1142867" indent="-228573" algn="l" rtl="0" eaLnBrk="1" latinLnBrk="0" hangingPunct="1">
        <a:spcBef>
          <a:spcPts val="350"/>
        </a:spcBef>
        <a:buClr>
          <a:schemeClr val="tx1"/>
        </a:buClr>
        <a:buFont typeface="Arial" pitchFamily="34" charset="0"/>
        <a:buChar char="•"/>
        <a:defRPr kumimoji="0" sz="1900" kern="1200">
          <a:solidFill>
            <a:schemeClr val="tx1"/>
          </a:solidFill>
          <a:latin typeface="+mn-lt"/>
          <a:ea typeface="+mn-ea"/>
          <a:cs typeface="+mn-cs"/>
        </a:defRPr>
      </a:lvl4pPr>
      <a:lvl5pPr marL="1371440" indent="-228573" algn="l" rtl="0" eaLnBrk="1" latinLnBrk="0" hangingPunct="1">
        <a:spcBef>
          <a:spcPts val="350"/>
        </a:spcBef>
        <a:buClr>
          <a:schemeClr val="tx1"/>
        </a:buClr>
        <a:buFont typeface="Arial" pitchFamily="34" charset="0"/>
        <a:buChar char="•"/>
        <a:defRPr kumimoji="0" sz="1800" kern="1200">
          <a:solidFill>
            <a:schemeClr val="tx1"/>
          </a:solidFill>
          <a:latin typeface="+mn-lt"/>
          <a:ea typeface="+mn-ea"/>
          <a:cs typeface="+mn-cs"/>
        </a:defRPr>
      </a:lvl5pPr>
      <a:lvl6pPr marL="1600013" indent="-228573" algn="l" rtl="0" eaLnBrk="1" latinLnBrk="0" hangingPunct="1">
        <a:spcBef>
          <a:spcPts val="350"/>
        </a:spcBef>
        <a:buClr>
          <a:schemeClr val="tx1"/>
        </a:buClr>
        <a:buFont typeface="Arial" pitchFamily="34" charset="0"/>
        <a:buChar char="•"/>
        <a:defRPr kumimoji="0" sz="1800" kern="1200" baseline="0">
          <a:solidFill>
            <a:schemeClr val="tx1"/>
          </a:solidFill>
          <a:latin typeface="+mn-lt"/>
          <a:ea typeface="+mn-ea"/>
          <a:cs typeface="+mn-cs"/>
        </a:defRPr>
      </a:lvl6pPr>
      <a:lvl7pPr marL="1828586" indent="-228573"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159" indent="-228573"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5733" indent="-228573"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46" algn="l" rtl="0" eaLnBrk="1" latinLnBrk="0" hangingPunct="1">
        <a:defRPr kumimoji="0" kern="1200">
          <a:solidFill>
            <a:schemeClr val="tx1"/>
          </a:solidFill>
          <a:latin typeface="+mn-lt"/>
          <a:ea typeface="+mn-ea"/>
          <a:cs typeface="+mn-cs"/>
        </a:defRPr>
      </a:lvl2pPr>
      <a:lvl3pPr marL="914293" algn="l" rtl="0" eaLnBrk="1" latinLnBrk="0" hangingPunct="1">
        <a:defRPr kumimoji="0" kern="1200">
          <a:solidFill>
            <a:schemeClr val="tx1"/>
          </a:solidFill>
          <a:latin typeface="+mn-lt"/>
          <a:ea typeface="+mn-ea"/>
          <a:cs typeface="+mn-cs"/>
        </a:defRPr>
      </a:lvl3pPr>
      <a:lvl4pPr marL="1371440" algn="l" rtl="0" eaLnBrk="1" latinLnBrk="0" hangingPunct="1">
        <a:defRPr kumimoji="0" kern="1200">
          <a:solidFill>
            <a:schemeClr val="tx1"/>
          </a:solidFill>
          <a:latin typeface="+mn-lt"/>
          <a:ea typeface="+mn-ea"/>
          <a:cs typeface="+mn-cs"/>
        </a:defRPr>
      </a:lvl4pPr>
      <a:lvl5pPr marL="1828586" algn="l" rtl="0" eaLnBrk="1" latinLnBrk="0" hangingPunct="1">
        <a:defRPr kumimoji="0" kern="1200">
          <a:solidFill>
            <a:schemeClr val="tx1"/>
          </a:solidFill>
          <a:latin typeface="+mn-lt"/>
          <a:ea typeface="+mn-ea"/>
          <a:cs typeface="+mn-cs"/>
        </a:defRPr>
      </a:lvl5pPr>
      <a:lvl6pPr marL="2285733" algn="l" rtl="0" eaLnBrk="1" latinLnBrk="0" hangingPunct="1">
        <a:defRPr kumimoji="0" kern="1200">
          <a:solidFill>
            <a:schemeClr val="tx1"/>
          </a:solidFill>
          <a:latin typeface="+mn-lt"/>
          <a:ea typeface="+mn-ea"/>
          <a:cs typeface="+mn-cs"/>
        </a:defRPr>
      </a:lvl6pPr>
      <a:lvl7pPr marL="2742879" algn="l" rtl="0" eaLnBrk="1" latinLnBrk="0" hangingPunct="1">
        <a:defRPr kumimoji="0" kern="1200">
          <a:solidFill>
            <a:schemeClr val="tx1"/>
          </a:solidFill>
          <a:latin typeface="+mn-lt"/>
          <a:ea typeface="+mn-ea"/>
          <a:cs typeface="+mn-cs"/>
        </a:defRPr>
      </a:lvl7pPr>
      <a:lvl8pPr marL="3200026" algn="l" rtl="0" eaLnBrk="1" latinLnBrk="0" hangingPunct="1">
        <a:defRPr kumimoji="0" kern="1200">
          <a:solidFill>
            <a:schemeClr val="tx1"/>
          </a:solidFill>
          <a:latin typeface="+mn-lt"/>
          <a:ea typeface="+mn-ea"/>
          <a:cs typeface="+mn-cs"/>
        </a:defRPr>
      </a:lvl8pPr>
      <a:lvl9pPr marL="3657172" algn="l" rtl="0" eaLnBrk="1" latinLnBrk="0" hangingPunct="1">
        <a:defRPr kumimoji="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7"/>
          <p:cNvSpPr>
            <a:spLocks noGrp="1"/>
          </p:cNvSpPr>
          <p:nvPr>
            <p:ph type="title"/>
          </p:nvPr>
        </p:nvSpPr>
        <p:spPr>
          <a:xfrm>
            <a:off x="838200" y="278626"/>
            <a:ext cx="8417011" cy="1325563"/>
          </a:xfrm>
          <a:prstGeom prst="rect">
            <a:avLst/>
          </a:prstGeom>
        </p:spPr>
        <p:txBody>
          <a:bodyPr vert="horz" lIns="91440" tIns="45720" rIns="91440" bIns="45720" rtlCol="0" anchor="ctr">
            <a:normAutofit/>
          </a:bodyPr>
          <a:lstStyle/>
          <a:p>
            <a:r>
              <a:rPr lang="en-US"/>
              <a:t>ALLEN NORTON BLUE</a:t>
            </a:r>
          </a:p>
        </p:txBody>
      </p:sp>
    </p:spTree>
    <p:extLst>
      <p:ext uri="{BB962C8B-B14F-4D97-AF65-F5344CB8AC3E}">
        <p14:creationId xmlns:p14="http://schemas.microsoft.com/office/powerpoint/2010/main" val="3716773411"/>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Lst>
  <p:txStyles>
    <p:titleStyle>
      <a:lvl1pPr algn="l" defTabSz="914400" rtl="0" eaLnBrk="1" latinLnBrk="0" hangingPunct="1">
        <a:lnSpc>
          <a:spcPct val="90000"/>
        </a:lnSpc>
        <a:spcBef>
          <a:spcPct val="0"/>
        </a:spcBef>
        <a:buNone/>
        <a:defRPr sz="4400" kern="1200" baseline="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8DC73F"/>
        </a:buClr>
        <a:buSzPct val="80000"/>
        <a:buFont typeface="LucidaGrande"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rgbClr val="8DC73F"/>
        </a:buClr>
        <a:buSzPct val="80000"/>
        <a:buFont typeface="LucidaGrande"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rgbClr val="8DC73F"/>
        </a:buClr>
        <a:buSzPct val="80000"/>
        <a:buFont typeface="LucidaGrande"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rgbClr val="8DC73F"/>
        </a:buClr>
        <a:buSzPct val="80000"/>
        <a:buFont typeface="LucidaGrande"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rgbClr val="8DC73F"/>
        </a:buClr>
        <a:buSzPct val="80000"/>
        <a:buFont typeface="LucidaGrande"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609600" y="274638"/>
            <a:ext cx="10972800" cy="1143000"/>
          </a:xfrm>
          <a:prstGeom prst="rect">
            <a:avLst/>
          </a:prstGeom>
        </p:spPr>
        <p:txBody>
          <a:bodyPr vert="horz" lIns="91429" tIns="45714" rIns="91429" bIns="45714"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32"/>
            <a:ext cx="10972800" cy="4525963"/>
          </a:xfrm>
          <a:prstGeom prst="rect">
            <a:avLst/>
          </a:prstGeom>
        </p:spPr>
        <p:txBody>
          <a:bodyPr vert="horz" lIns="91429" tIns="45714" rIns="91429" bIns="45714">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Right Triangle 10"/>
          <p:cNvSpPr/>
          <p:nvPr/>
        </p:nvSpPr>
        <p:spPr>
          <a:xfrm>
            <a:off x="2" y="5651576"/>
            <a:ext cx="4979172" cy="1206427"/>
          </a:xfrm>
          <a:prstGeom prst="rtTriangle">
            <a:avLst/>
          </a:prstGeom>
        </p:spPr>
        <p:style>
          <a:lnRef idx="0">
            <a:schemeClr val="accent4"/>
          </a:lnRef>
          <a:fillRef idx="3">
            <a:schemeClr val="accent4"/>
          </a:fillRef>
          <a:effectRef idx="3">
            <a:schemeClr val="accent4"/>
          </a:effectRef>
          <a:fontRef idx="minor">
            <a:schemeClr val="lt1"/>
          </a:fontRef>
        </p:style>
        <p:txBody>
          <a:bodyPr lIns="101882" tIns="50941" rIns="101882" bIns="50941" rtlCol="0" anchor="ctr"/>
          <a:lstStyle/>
          <a:p>
            <a:pPr algn="ctr"/>
            <a:endParaRPr lang="en-US" sz="1800"/>
          </a:p>
        </p:txBody>
      </p:sp>
      <p:sp>
        <p:nvSpPr>
          <p:cNvPr id="16" name="Right Triangle 15"/>
          <p:cNvSpPr/>
          <p:nvPr/>
        </p:nvSpPr>
        <p:spPr>
          <a:xfrm flipH="1">
            <a:off x="10217470" y="6214387"/>
            <a:ext cx="1972191" cy="651423"/>
          </a:xfrm>
          <a:prstGeom prst="rtTriangle">
            <a:avLst/>
          </a:prstGeom>
        </p:spPr>
        <p:style>
          <a:lnRef idx="1">
            <a:schemeClr val="accent4"/>
          </a:lnRef>
          <a:fillRef idx="3">
            <a:schemeClr val="accent4"/>
          </a:fillRef>
          <a:effectRef idx="2">
            <a:schemeClr val="accent4"/>
          </a:effectRef>
          <a:fontRef idx="minor">
            <a:schemeClr val="lt1"/>
          </a:fontRef>
        </p:style>
        <p:txBody>
          <a:bodyPr lIns="101882" tIns="50941" rIns="101882" bIns="50941" rtlCol="0" anchor="ctr"/>
          <a:lstStyle/>
          <a:p>
            <a:pPr algn="ctr"/>
            <a:endParaRPr lang="en-US" sz="1800"/>
          </a:p>
        </p:txBody>
      </p:sp>
      <p:pic>
        <p:nvPicPr>
          <p:cNvPr id="17" name="Content Placeholder 12" descr="FSA logo_vector.eps"/>
          <p:cNvPicPr>
            <a:picLocks noChangeAspect="1"/>
          </p:cNvPicPr>
          <p:nvPr/>
        </p:nvPicPr>
        <p:blipFill>
          <a:blip r:embed="rId4" cstate="print"/>
          <a:srcRect l="-10526" r="-10526"/>
          <a:stretch>
            <a:fillRect/>
          </a:stretch>
        </p:blipFill>
        <p:spPr>
          <a:xfrm>
            <a:off x="2" y="5914965"/>
            <a:ext cx="1365625" cy="820746"/>
          </a:xfrm>
          <a:prstGeom prst="rect">
            <a:avLst/>
          </a:prstGeom>
        </p:spPr>
      </p:pic>
      <p:sp>
        <p:nvSpPr>
          <p:cNvPr id="19" name="Freeform 18"/>
          <p:cNvSpPr/>
          <p:nvPr/>
        </p:nvSpPr>
        <p:spPr>
          <a:xfrm>
            <a:off x="9839541" y="6195909"/>
            <a:ext cx="2374900" cy="654897"/>
          </a:xfrm>
          <a:custGeom>
            <a:avLst/>
            <a:gdLst>
              <a:gd name="connsiteX0" fmla="*/ 1619250 w 1619250"/>
              <a:gd name="connsiteY0" fmla="*/ 0 h 577850"/>
              <a:gd name="connsiteX1" fmla="*/ 273050 w 1619250"/>
              <a:gd name="connsiteY1" fmla="*/ 577850 h 577850"/>
              <a:gd name="connsiteX2" fmla="*/ 0 w 1619250"/>
              <a:gd name="connsiteY2" fmla="*/ 577850 h 577850"/>
              <a:gd name="connsiteX3" fmla="*/ 1619250 w 1619250"/>
              <a:gd name="connsiteY3" fmla="*/ 0 h 577850"/>
            </a:gdLst>
            <a:ahLst/>
            <a:cxnLst>
              <a:cxn ang="0">
                <a:pos x="connsiteX0" y="connsiteY0"/>
              </a:cxn>
              <a:cxn ang="0">
                <a:pos x="connsiteX1" y="connsiteY1"/>
              </a:cxn>
              <a:cxn ang="0">
                <a:pos x="connsiteX2" y="connsiteY2"/>
              </a:cxn>
              <a:cxn ang="0">
                <a:pos x="connsiteX3" y="connsiteY3"/>
              </a:cxn>
            </a:cxnLst>
            <a:rect l="l" t="t" r="r" b="b"/>
            <a:pathLst>
              <a:path w="1619250" h="577850">
                <a:moveTo>
                  <a:pt x="1619250" y="0"/>
                </a:moveTo>
                <a:lnTo>
                  <a:pt x="273050" y="577850"/>
                </a:lnTo>
                <a:lnTo>
                  <a:pt x="0" y="577850"/>
                </a:lnTo>
                <a:lnTo>
                  <a:pt x="1619250" y="0"/>
                </a:lnTo>
                <a:close/>
              </a:path>
            </a:pathLst>
          </a:custGeom>
          <a:solidFill>
            <a:srgbClr val="D3B63A"/>
          </a:solidFill>
          <a:ln>
            <a:noFill/>
          </a:ln>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sz="1800"/>
          </a:p>
        </p:txBody>
      </p:sp>
      <p:sp>
        <p:nvSpPr>
          <p:cNvPr id="20" name="Freeform 19"/>
          <p:cNvSpPr/>
          <p:nvPr/>
        </p:nvSpPr>
        <p:spPr>
          <a:xfrm>
            <a:off x="8238" y="5628320"/>
            <a:ext cx="5900447" cy="1229683"/>
          </a:xfrm>
          <a:custGeom>
            <a:avLst/>
            <a:gdLst>
              <a:gd name="connsiteX0" fmla="*/ 0 w 3951021"/>
              <a:gd name="connsiteY0" fmla="*/ 0 h 1095620"/>
              <a:gd name="connsiteX1" fmla="*/ 3295284 w 3951021"/>
              <a:gd name="connsiteY1" fmla="*/ 1095620 h 1095620"/>
              <a:gd name="connsiteX2" fmla="*/ 3951021 w 3951021"/>
              <a:gd name="connsiteY2" fmla="*/ 1095620 h 1095620"/>
              <a:gd name="connsiteX3" fmla="*/ 0 w 3951021"/>
              <a:gd name="connsiteY3" fmla="*/ 0 h 1095620"/>
              <a:gd name="connsiteX0" fmla="*/ 0 w 3951021"/>
              <a:gd name="connsiteY0" fmla="*/ 0 h 1095620"/>
              <a:gd name="connsiteX1" fmla="*/ 2830458 w 3951021"/>
              <a:gd name="connsiteY1" fmla="*/ 1095620 h 1095620"/>
              <a:gd name="connsiteX2" fmla="*/ 3951021 w 3951021"/>
              <a:gd name="connsiteY2" fmla="*/ 1095620 h 1095620"/>
              <a:gd name="connsiteX3" fmla="*/ 0 w 3951021"/>
              <a:gd name="connsiteY3" fmla="*/ 0 h 1095620"/>
              <a:gd name="connsiteX0" fmla="*/ 0 w 4208336"/>
              <a:gd name="connsiteY0" fmla="*/ 0 h 780214"/>
              <a:gd name="connsiteX1" fmla="*/ 3087773 w 4208336"/>
              <a:gd name="connsiteY1" fmla="*/ 780214 h 780214"/>
              <a:gd name="connsiteX2" fmla="*/ 4208336 w 4208336"/>
              <a:gd name="connsiteY2" fmla="*/ 780214 h 780214"/>
              <a:gd name="connsiteX3" fmla="*/ 0 w 4208336"/>
              <a:gd name="connsiteY3" fmla="*/ 0 h 780214"/>
              <a:gd name="connsiteX0" fmla="*/ 0 w 4424236"/>
              <a:gd name="connsiteY0" fmla="*/ 0 h 907214"/>
              <a:gd name="connsiteX1" fmla="*/ 3303673 w 4424236"/>
              <a:gd name="connsiteY1" fmla="*/ 907214 h 907214"/>
              <a:gd name="connsiteX2" fmla="*/ 4424236 w 4424236"/>
              <a:gd name="connsiteY2" fmla="*/ 907214 h 907214"/>
              <a:gd name="connsiteX3" fmla="*/ 0 w 4424236"/>
              <a:gd name="connsiteY3" fmla="*/ 0 h 907214"/>
              <a:gd name="connsiteX0" fmla="*/ 0 w 4087686"/>
              <a:gd name="connsiteY0" fmla="*/ 0 h 907214"/>
              <a:gd name="connsiteX1" fmla="*/ 3303673 w 4087686"/>
              <a:gd name="connsiteY1" fmla="*/ 907214 h 907214"/>
              <a:gd name="connsiteX2" fmla="*/ 4087686 w 4087686"/>
              <a:gd name="connsiteY2" fmla="*/ 907214 h 907214"/>
              <a:gd name="connsiteX3" fmla="*/ 0 w 4087686"/>
              <a:gd name="connsiteY3" fmla="*/ 0 h 907214"/>
              <a:gd name="connsiteX0" fmla="*/ 0 w 4087686"/>
              <a:gd name="connsiteY0" fmla="*/ 0 h 907214"/>
              <a:gd name="connsiteX1" fmla="*/ 2852823 w 4087686"/>
              <a:gd name="connsiteY1" fmla="*/ 907214 h 907214"/>
              <a:gd name="connsiteX2" fmla="*/ 4087686 w 4087686"/>
              <a:gd name="connsiteY2" fmla="*/ 907214 h 907214"/>
              <a:gd name="connsiteX3" fmla="*/ 0 w 4087686"/>
              <a:gd name="connsiteY3" fmla="*/ 0 h 907214"/>
              <a:gd name="connsiteX0" fmla="*/ 0 w 3770186"/>
              <a:gd name="connsiteY0" fmla="*/ 0 h 907214"/>
              <a:gd name="connsiteX1" fmla="*/ 2852823 w 3770186"/>
              <a:gd name="connsiteY1" fmla="*/ 907214 h 907214"/>
              <a:gd name="connsiteX2" fmla="*/ 3770186 w 3770186"/>
              <a:gd name="connsiteY2" fmla="*/ 907214 h 907214"/>
              <a:gd name="connsiteX3" fmla="*/ 0 w 3770186"/>
              <a:gd name="connsiteY3" fmla="*/ 0 h 907214"/>
              <a:gd name="connsiteX0" fmla="*/ 0 w 3611436"/>
              <a:gd name="connsiteY0" fmla="*/ 0 h 907214"/>
              <a:gd name="connsiteX1" fmla="*/ 2852823 w 3611436"/>
              <a:gd name="connsiteY1" fmla="*/ 907214 h 907214"/>
              <a:gd name="connsiteX2" fmla="*/ 3611436 w 3611436"/>
              <a:gd name="connsiteY2" fmla="*/ 907214 h 907214"/>
              <a:gd name="connsiteX3" fmla="*/ 0 w 3611436"/>
              <a:gd name="connsiteY3" fmla="*/ 0 h 907214"/>
              <a:gd name="connsiteX0" fmla="*/ 0 w 3459036"/>
              <a:gd name="connsiteY0" fmla="*/ 0 h 907214"/>
              <a:gd name="connsiteX1" fmla="*/ 2852823 w 3459036"/>
              <a:gd name="connsiteY1" fmla="*/ 907214 h 907214"/>
              <a:gd name="connsiteX2" fmla="*/ 3459036 w 3459036"/>
              <a:gd name="connsiteY2" fmla="*/ 907214 h 907214"/>
              <a:gd name="connsiteX3" fmla="*/ 0 w 3459036"/>
              <a:gd name="connsiteY3" fmla="*/ 0 h 907214"/>
              <a:gd name="connsiteX0" fmla="*/ 0 w 3579686"/>
              <a:gd name="connsiteY0" fmla="*/ 0 h 907214"/>
              <a:gd name="connsiteX1" fmla="*/ 2852823 w 3579686"/>
              <a:gd name="connsiteY1" fmla="*/ 907214 h 907214"/>
              <a:gd name="connsiteX2" fmla="*/ 3579686 w 3579686"/>
              <a:gd name="connsiteY2" fmla="*/ 907214 h 907214"/>
              <a:gd name="connsiteX3" fmla="*/ 0 w 3579686"/>
              <a:gd name="connsiteY3" fmla="*/ 0 h 907214"/>
              <a:gd name="connsiteX0" fmla="*/ 0 w 4138486"/>
              <a:gd name="connsiteY0" fmla="*/ 0 h 1085014"/>
              <a:gd name="connsiteX1" fmla="*/ 3411623 w 4138486"/>
              <a:gd name="connsiteY1" fmla="*/ 1085014 h 1085014"/>
              <a:gd name="connsiteX2" fmla="*/ 4138486 w 4138486"/>
              <a:gd name="connsiteY2" fmla="*/ 1085014 h 1085014"/>
              <a:gd name="connsiteX3" fmla="*/ 0 w 4138486"/>
              <a:gd name="connsiteY3" fmla="*/ 0 h 1085014"/>
              <a:gd name="connsiteX0" fmla="*/ 0 w 4034577"/>
              <a:gd name="connsiteY0" fmla="*/ 0 h 1085014"/>
              <a:gd name="connsiteX1" fmla="*/ 3307714 w 4034577"/>
              <a:gd name="connsiteY1" fmla="*/ 1085014 h 1085014"/>
              <a:gd name="connsiteX2" fmla="*/ 4034577 w 4034577"/>
              <a:gd name="connsiteY2" fmla="*/ 1085014 h 1085014"/>
              <a:gd name="connsiteX3" fmla="*/ 0 w 4034577"/>
              <a:gd name="connsiteY3" fmla="*/ 0 h 1085014"/>
              <a:gd name="connsiteX0" fmla="*/ 0 w 4103850"/>
              <a:gd name="connsiteY0" fmla="*/ 0 h 1085014"/>
              <a:gd name="connsiteX1" fmla="*/ 3376987 w 4103850"/>
              <a:gd name="connsiteY1" fmla="*/ 1085014 h 1085014"/>
              <a:gd name="connsiteX2" fmla="*/ 4103850 w 4103850"/>
              <a:gd name="connsiteY2" fmla="*/ 1085014 h 1085014"/>
              <a:gd name="connsiteX3" fmla="*/ 0 w 4103850"/>
              <a:gd name="connsiteY3" fmla="*/ 0 h 1085014"/>
              <a:gd name="connsiteX0" fmla="*/ 0 w 4023032"/>
              <a:gd name="connsiteY0" fmla="*/ 0 h 1085014"/>
              <a:gd name="connsiteX1" fmla="*/ 3296169 w 4023032"/>
              <a:gd name="connsiteY1" fmla="*/ 1085014 h 1085014"/>
              <a:gd name="connsiteX2" fmla="*/ 4023032 w 4023032"/>
              <a:gd name="connsiteY2" fmla="*/ 1085014 h 1085014"/>
              <a:gd name="connsiteX3" fmla="*/ 0 w 4023032"/>
              <a:gd name="connsiteY3" fmla="*/ 0 h 1085014"/>
            </a:gdLst>
            <a:ahLst/>
            <a:cxnLst>
              <a:cxn ang="0">
                <a:pos x="connsiteX0" y="connsiteY0"/>
              </a:cxn>
              <a:cxn ang="0">
                <a:pos x="connsiteX1" y="connsiteY1"/>
              </a:cxn>
              <a:cxn ang="0">
                <a:pos x="connsiteX2" y="connsiteY2"/>
              </a:cxn>
              <a:cxn ang="0">
                <a:pos x="connsiteX3" y="connsiteY3"/>
              </a:cxn>
            </a:cxnLst>
            <a:rect l="l" t="t" r="r" b="b"/>
            <a:pathLst>
              <a:path w="4023032" h="1085014">
                <a:moveTo>
                  <a:pt x="0" y="0"/>
                </a:moveTo>
                <a:lnTo>
                  <a:pt x="3296169" y="1085014"/>
                </a:lnTo>
                <a:lnTo>
                  <a:pt x="4023032" y="1085014"/>
                </a:lnTo>
                <a:lnTo>
                  <a:pt x="0" y="0"/>
                </a:lnTo>
                <a:close/>
              </a:path>
            </a:pathLst>
          </a:custGeom>
          <a:solidFill>
            <a:schemeClr val="bg1"/>
          </a:solidFill>
          <a:ln>
            <a:noFill/>
          </a:ln>
          <a:effectLst>
            <a:outerShdw blurRad="50800" dist="38100" dir="5400000" rotWithShape="0">
              <a:srgbClr val="000000">
                <a:alpha val="71000"/>
              </a:srgbClr>
            </a:outerShdw>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sz="1800"/>
          </a:p>
        </p:txBody>
      </p:sp>
      <p:sp>
        <p:nvSpPr>
          <p:cNvPr id="21" name="Freeform 20"/>
          <p:cNvSpPr/>
          <p:nvPr/>
        </p:nvSpPr>
        <p:spPr>
          <a:xfrm>
            <a:off x="-12086" y="5613924"/>
            <a:ext cx="7355020" cy="1244076"/>
          </a:xfrm>
          <a:custGeom>
            <a:avLst/>
            <a:gdLst>
              <a:gd name="connsiteX0" fmla="*/ 0 w 3951021"/>
              <a:gd name="connsiteY0" fmla="*/ 0 h 1095620"/>
              <a:gd name="connsiteX1" fmla="*/ 3295284 w 3951021"/>
              <a:gd name="connsiteY1" fmla="*/ 1095620 h 1095620"/>
              <a:gd name="connsiteX2" fmla="*/ 3951021 w 3951021"/>
              <a:gd name="connsiteY2" fmla="*/ 1095620 h 1095620"/>
              <a:gd name="connsiteX3" fmla="*/ 0 w 3951021"/>
              <a:gd name="connsiteY3" fmla="*/ 0 h 1095620"/>
              <a:gd name="connsiteX0" fmla="*/ 0 w 3951021"/>
              <a:gd name="connsiteY0" fmla="*/ 0 h 1095620"/>
              <a:gd name="connsiteX1" fmla="*/ 2830458 w 3951021"/>
              <a:gd name="connsiteY1" fmla="*/ 1095620 h 1095620"/>
              <a:gd name="connsiteX2" fmla="*/ 3951021 w 3951021"/>
              <a:gd name="connsiteY2" fmla="*/ 1095620 h 1095620"/>
              <a:gd name="connsiteX3" fmla="*/ 0 w 3951021"/>
              <a:gd name="connsiteY3" fmla="*/ 0 h 1095620"/>
              <a:gd name="connsiteX0" fmla="*/ 0 w 4208336"/>
              <a:gd name="connsiteY0" fmla="*/ 0 h 780214"/>
              <a:gd name="connsiteX1" fmla="*/ 3087773 w 4208336"/>
              <a:gd name="connsiteY1" fmla="*/ 780214 h 780214"/>
              <a:gd name="connsiteX2" fmla="*/ 4208336 w 4208336"/>
              <a:gd name="connsiteY2" fmla="*/ 780214 h 780214"/>
              <a:gd name="connsiteX3" fmla="*/ 0 w 4208336"/>
              <a:gd name="connsiteY3" fmla="*/ 0 h 780214"/>
              <a:gd name="connsiteX0" fmla="*/ 0 w 4328986"/>
              <a:gd name="connsiteY0" fmla="*/ 0 h 780214"/>
              <a:gd name="connsiteX1" fmla="*/ 3087773 w 4328986"/>
              <a:gd name="connsiteY1" fmla="*/ 780214 h 780214"/>
              <a:gd name="connsiteX2" fmla="*/ 4328986 w 4328986"/>
              <a:gd name="connsiteY2" fmla="*/ 780214 h 780214"/>
              <a:gd name="connsiteX3" fmla="*/ 0 w 4328986"/>
              <a:gd name="connsiteY3" fmla="*/ 0 h 780214"/>
              <a:gd name="connsiteX0" fmla="*/ 0 w 4551236"/>
              <a:gd name="connsiteY0" fmla="*/ 0 h 869114"/>
              <a:gd name="connsiteX1" fmla="*/ 3310023 w 4551236"/>
              <a:gd name="connsiteY1" fmla="*/ 869114 h 869114"/>
              <a:gd name="connsiteX2" fmla="*/ 4551236 w 4551236"/>
              <a:gd name="connsiteY2" fmla="*/ 869114 h 869114"/>
              <a:gd name="connsiteX3" fmla="*/ 0 w 4551236"/>
              <a:gd name="connsiteY3" fmla="*/ 0 h 869114"/>
              <a:gd name="connsiteX0" fmla="*/ 0 w 5300536"/>
              <a:gd name="connsiteY0" fmla="*/ 0 h 1097714"/>
              <a:gd name="connsiteX1" fmla="*/ 4059323 w 5300536"/>
              <a:gd name="connsiteY1" fmla="*/ 1097714 h 1097714"/>
              <a:gd name="connsiteX2" fmla="*/ 5300536 w 5300536"/>
              <a:gd name="connsiteY2" fmla="*/ 1097714 h 1097714"/>
              <a:gd name="connsiteX3" fmla="*/ 0 w 5300536"/>
              <a:gd name="connsiteY3" fmla="*/ 0 h 1097714"/>
              <a:gd name="connsiteX0" fmla="*/ 0 w 5014786"/>
              <a:gd name="connsiteY0" fmla="*/ 0 h 1097714"/>
              <a:gd name="connsiteX1" fmla="*/ 4059323 w 5014786"/>
              <a:gd name="connsiteY1" fmla="*/ 1097714 h 1097714"/>
              <a:gd name="connsiteX2" fmla="*/ 5014786 w 5014786"/>
              <a:gd name="connsiteY2" fmla="*/ 1097714 h 1097714"/>
              <a:gd name="connsiteX3" fmla="*/ 0 w 5014786"/>
              <a:gd name="connsiteY3" fmla="*/ 0 h 1097714"/>
            </a:gdLst>
            <a:ahLst/>
            <a:cxnLst>
              <a:cxn ang="0">
                <a:pos x="connsiteX0" y="connsiteY0"/>
              </a:cxn>
              <a:cxn ang="0">
                <a:pos x="connsiteX1" y="connsiteY1"/>
              </a:cxn>
              <a:cxn ang="0">
                <a:pos x="connsiteX2" y="connsiteY2"/>
              </a:cxn>
              <a:cxn ang="0">
                <a:pos x="connsiteX3" y="connsiteY3"/>
              </a:cxn>
            </a:cxnLst>
            <a:rect l="l" t="t" r="r" b="b"/>
            <a:pathLst>
              <a:path w="5014786" h="1097714">
                <a:moveTo>
                  <a:pt x="0" y="0"/>
                </a:moveTo>
                <a:lnTo>
                  <a:pt x="4059323" y="1097714"/>
                </a:lnTo>
                <a:lnTo>
                  <a:pt x="5014786" y="1097714"/>
                </a:lnTo>
                <a:lnTo>
                  <a:pt x="0" y="0"/>
                </a:lnTo>
                <a:close/>
              </a:path>
            </a:pathLst>
          </a:custGeom>
          <a:solidFill>
            <a:srgbClr val="D3B63A"/>
          </a:solidFill>
          <a:ln>
            <a:noFill/>
          </a:ln>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sz="1800"/>
          </a:p>
        </p:txBody>
      </p:sp>
    </p:spTree>
    <p:extLst>
      <p:ext uri="{BB962C8B-B14F-4D97-AF65-F5344CB8AC3E}">
        <p14:creationId xmlns:p14="http://schemas.microsoft.com/office/powerpoint/2010/main" val="1106337489"/>
      </p:ext>
    </p:extLst>
  </p:cSld>
  <p:clrMap bg1="lt1" tx1="dk1" bg2="lt2" tx2="dk2" accent1="accent1" accent2="accent2" accent3="accent3" accent4="accent4" accent5="accent5" accent6="accent6" hlink="hlink" folHlink="folHlink"/>
  <p:sldLayoutIdLst>
    <p:sldLayoutId id="2147483716" r:id="rId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17" indent="-256002" algn="l" rtl="0" eaLnBrk="1" latinLnBrk="0" hangingPunct="1">
        <a:spcBef>
          <a:spcPts val="400"/>
        </a:spcBef>
        <a:spcAft>
          <a:spcPts val="0"/>
        </a:spcAft>
        <a:buClr>
          <a:schemeClr val="tx1"/>
        </a:buClr>
        <a:buSzPct val="100000"/>
        <a:buFont typeface="Wingdings" pitchFamily="2" charset="2"/>
        <a:buChar char="§"/>
        <a:defRPr kumimoji="0" sz="2700" kern="1200">
          <a:solidFill>
            <a:schemeClr val="tx1"/>
          </a:solidFill>
          <a:latin typeface="+mn-lt"/>
          <a:ea typeface="+mn-ea"/>
          <a:cs typeface="+mn-cs"/>
        </a:defRPr>
      </a:lvl1pPr>
      <a:lvl2pPr marL="621720" indent="-228573" algn="l" rtl="0" eaLnBrk="1" latinLnBrk="0" hangingPunct="1">
        <a:spcBef>
          <a:spcPts val="324"/>
        </a:spcBef>
        <a:buClr>
          <a:schemeClr val="tx1"/>
        </a:buClr>
        <a:buFont typeface="Arial" pitchFamily="34" charset="0"/>
        <a:buChar char="•"/>
        <a:defRPr kumimoji="0" sz="2300" kern="1200">
          <a:solidFill>
            <a:schemeClr val="tx1"/>
          </a:solidFill>
          <a:latin typeface="+mn-lt"/>
          <a:ea typeface="+mn-ea"/>
          <a:cs typeface="+mn-cs"/>
        </a:defRPr>
      </a:lvl2pPr>
      <a:lvl3pPr marL="859435" indent="-228573" algn="l" rtl="0" eaLnBrk="1" latinLnBrk="0" hangingPunct="1">
        <a:spcBef>
          <a:spcPts val="350"/>
        </a:spcBef>
        <a:buClr>
          <a:schemeClr val="tx1"/>
        </a:buClr>
        <a:buSzPct val="100000"/>
        <a:buFont typeface="Arial" pitchFamily="34" charset="0"/>
        <a:buChar char="•"/>
        <a:defRPr kumimoji="0" sz="2100" kern="1200">
          <a:solidFill>
            <a:schemeClr val="tx1"/>
          </a:solidFill>
          <a:latin typeface="+mn-lt"/>
          <a:ea typeface="+mn-ea"/>
          <a:cs typeface="+mn-cs"/>
        </a:defRPr>
      </a:lvl3pPr>
      <a:lvl4pPr marL="1142867" indent="-228573" algn="l" rtl="0" eaLnBrk="1" latinLnBrk="0" hangingPunct="1">
        <a:spcBef>
          <a:spcPts val="350"/>
        </a:spcBef>
        <a:buClr>
          <a:schemeClr val="tx1"/>
        </a:buClr>
        <a:buFont typeface="Arial" pitchFamily="34" charset="0"/>
        <a:buChar char="•"/>
        <a:defRPr kumimoji="0" sz="1900" kern="1200">
          <a:solidFill>
            <a:schemeClr val="tx1"/>
          </a:solidFill>
          <a:latin typeface="+mn-lt"/>
          <a:ea typeface="+mn-ea"/>
          <a:cs typeface="+mn-cs"/>
        </a:defRPr>
      </a:lvl4pPr>
      <a:lvl5pPr marL="1371440" indent="-228573" algn="l" rtl="0" eaLnBrk="1" latinLnBrk="0" hangingPunct="1">
        <a:spcBef>
          <a:spcPts val="350"/>
        </a:spcBef>
        <a:buClr>
          <a:schemeClr val="tx1"/>
        </a:buClr>
        <a:buFont typeface="Arial" pitchFamily="34" charset="0"/>
        <a:buChar char="•"/>
        <a:defRPr kumimoji="0" sz="1800" kern="1200">
          <a:solidFill>
            <a:schemeClr val="tx1"/>
          </a:solidFill>
          <a:latin typeface="+mn-lt"/>
          <a:ea typeface="+mn-ea"/>
          <a:cs typeface="+mn-cs"/>
        </a:defRPr>
      </a:lvl5pPr>
      <a:lvl6pPr marL="1600013" indent="-228573" algn="l" rtl="0" eaLnBrk="1" latinLnBrk="0" hangingPunct="1">
        <a:spcBef>
          <a:spcPts val="350"/>
        </a:spcBef>
        <a:buClr>
          <a:schemeClr val="tx1"/>
        </a:buClr>
        <a:buFont typeface="Arial" pitchFamily="34" charset="0"/>
        <a:buChar char="•"/>
        <a:defRPr kumimoji="0" sz="1800" kern="1200" baseline="0">
          <a:solidFill>
            <a:schemeClr val="tx1"/>
          </a:solidFill>
          <a:latin typeface="+mn-lt"/>
          <a:ea typeface="+mn-ea"/>
          <a:cs typeface="+mn-cs"/>
        </a:defRPr>
      </a:lvl6pPr>
      <a:lvl7pPr marL="1828586" indent="-228573"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159" indent="-228573"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5733" indent="-228573"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46" algn="l" rtl="0" eaLnBrk="1" latinLnBrk="0" hangingPunct="1">
        <a:defRPr kumimoji="0" kern="1200">
          <a:solidFill>
            <a:schemeClr val="tx1"/>
          </a:solidFill>
          <a:latin typeface="+mn-lt"/>
          <a:ea typeface="+mn-ea"/>
          <a:cs typeface="+mn-cs"/>
        </a:defRPr>
      </a:lvl2pPr>
      <a:lvl3pPr marL="914293" algn="l" rtl="0" eaLnBrk="1" latinLnBrk="0" hangingPunct="1">
        <a:defRPr kumimoji="0" kern="1200">
          <a:solidFill>
            <a:schemeClr val="tx1"/>
          </a:solidFill>
          <a:latin typeface="+mn-lt"/>
          <a:ea typeface="+mn-ea"/>
          <a:cs typeface="+mn-cs"/>
        </a:defRPr>
      </a:lvl3pPr>
      <a:lvl4pPr marL="1371440" algn="l" rtl="0" eaLnBrk="1" latinLnBrk="0" hangingPunct="1">
        <a:defRPr kumimoji="0" kern="1200">
          <a:solidFill>
            <a:schemeClr val="tx1"/>
          </a:solidFill>
          <a:latin typeface="+mn-lt"/>
          <a:ea typeface="+mn-ea"/>
          <a:cs typeface="+mn-cs"/>
        </a:defRPr>
      </a:lvl4pPr>
      <a:lvl5pPr marL="1828586" algn="l" rtl="0" eaLnBrk="1" latinLnBrk="0" hangingPunct="1">
        <a:defRPr kumimoji="0" kern="1200">
          <a:solidFill>
            <a:schemeClr val="tx1"/>
          </a:solidFill>
          <a:latin typeface="+mn-lt"/>
          <a:ea typeface="+mn-ea"/>
          <a:cs typeface="+mn-cs"/>
        </a:defRPr>
      </a:lvl5pPr>
      <a:lvl6pPr marL="2285733" algn="l" rtl="0" eaLnBrk="1" latinLnBrk="0" hangingPunct="1">
        <a:defRPr kumimoji="0" kern="1200">
          <a:solidFill>
            <a:schemeClr val="tx1"/>
          </a:solidFill>
          <a:latin typeface="+mn-lt"/>
          <a:ea typeface="+mn-ea"/>
          <a:cs typeface="+mn-cs"/>
        </a:defRPr>
      </a:lvl6pPr>
      <a:lvl7pPr marL="2742879" algn="l" rtl="0" eaLnBrk="1" latinLnBrk="0" hangingPunct="1">
        <a:defRPr kumimoji="0" kern="1200">
          <a:solidFill>
            <a:schemeClr val="tx1"/>
          </a:solidFill>
          <a:latin typeface="+mn-lt"/>
          <a:ea typeface="+mn-ea"/>
          <a:cs typeface="+mn-cs"/>
        </a:defRPr>
      </a:lvl7pPr>
      <a:lvl8pPr marL="3200026" algn="l" rtl="0" eaLnBrk="1" latinLnBrk="0" hangingPunct="1">
        <a:defRPr kumimoji="0" kern="1200">
          <a:solidFill>
            <a:schemeClr val="tx1"/>
          </a:solidFill>
          <a:latin typeface="+mn-lt"/>
          <a:ea typeface="+mn-ea"/>
          <a:cs typeface="+mn-cs"/>
        </a:defRPr>
      </a:lvl8pPr>
      <a:lvl9pPr marL="3657172" algn="l" rtl="0" eaLnBrk="1" latinLnBrk="0" hangingPunct="1">
        <a:defRPr kumimoji="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29000">
              <a:schemeClr val="accent1">
                <a:lumMod val="75000"/>
              </a:schemeClr>
            </a:gs>
            <a:gs pos="64999">
              <a:srgbClr val="F0EBD5"/>
            </a:gs>
            <a:gs pos="100000">
              <a:srgbClr val="D1C39F"/>
            </a:gs>
          </a:gsLst>
          <a:lin ang="10800000" scaled="0"/>
          <a:tileRect/>
        </a:gra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D01045B1-A4A0-4E4F-80F4-9DCAC25D374A}" type="datetimeFigureOut">
              <a:rPr lang="en-US" smtClean="0"/>
              <a:pPr/>
              <a:t>1/16/2026</a:t>
            </a:fld>
            <a:endParaRPr lang="en-US"/>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A686BDB-241E-4E77-9F01-66B5621CA183}" type="slidenum">
              <a:rPr lang="en-US" smtClean="0"/>
              <a:pPr/>
              <a:t>‹#›</a:t>
            </a:fld>
            <a:endParaRPr lang="en-US"/>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extLst>
      <p:ext uri="{BB962C8B-B14F-4D97-AF65-F5344CB8AC3E}">
        <p14:creationId xmlns:p14="http://schemas.microsoft.com/office/powerpoint/2010/main" val="3756404980"/>
      </p:ext>
    </p:extLst>
  </p:cSld>
  <p:clrMap bg1="lt1" tx1="dk1" bg2="lt2" tx2="dk2" accent1="accent1" accent2="accent2" accent3="accent3" accent4="accent4" accent5="accent5" accent6="accent6" hlink="hlink" folHlink="folHlink"/>
  <p:sldLayoutIdLst>
    <p:sldLayoutId id="2147483718" r:id="rId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609600" y="274638"/>
            <a:ext cx="10972800" cy="1143000"/>
          </a:xfrm>
          <a:prstGeom prst="rect">
            <a:avLst/>
          </a:prstGeom>
        </p:spPr>
        <p:txBody>
          <a:bodyPr vert="horz" lIns="91429" tIns="45714" rIns="91429" bIns="45714"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32"/>
            <a:ext cx="10972800" cy="4525963"/>
          </a:xfrm>
          <a:prstGeom prst="rect">
            <a:avLst/>
          </a:prstGeom>
        </p:spPr>
        <p:txBody>
          <a:bodyPr vert="horz" lIns="91429" tIns="45714" rIns="91429" bIns="45714">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Right Triangle 10"/>
          <p:cNvSpPr/>
          <p:nvPr/>
        </p:nvSpPr>
        <p:spPr>
          <a:xfrm>
            <a:off x="2" y="5651576"/>
            <a:ext cx="4979172" cy="1206427"/>
          </a:xfrm>
          <a:prstGeom prst="rtTriangle">
            <a:avLst/>
          </a:prstGeom>
        </p:spPr>
        <p:style>
          <a:lnRef idx="0">
            <a:schemeClr val="accent4"/>
          </a:lnRef>
          <a:fillRef idx="3">
            <a:schemeClr val="accent4"/>
          </a:fillRef>
          <a:effectRef idx="3">
            <a:schemeClr val="accent4"/>
          </a:effectRef>
          <a:fontRef idx="minor">
            <a:schemeClr val="lt1"/>
          </a:fontRef>
        </p:style>
        <p:txBody>
          <a:bodyPr lIns="101882" tIns="50941" rIns="101882" bIns="50941" rtlCol="0" anchor="ctr"/>
          <a:lstStyle/>
          <a:p>
            <a:pPr algn="ctr"/>
            <a:endParaRPr lang="en-US" sz="1800"/>
          </a:p>
        </p:txBody>
      </p:sp>
      <p:sp>
        <p:nvSpPr>
          <p:cNvPr id="16" name="Right Triangle 15"/>
          <p:cNvSpPr/>
          <p:nvPr/>
        </p:nvSpPr>
        <p:spPr>
          <a:xfrm flipH="1">
            <a:off x="10217470" y="6214387"/>
            <a:ext cx="1972191" cy="651423"/>
          </a:xfrm>
          <a:prstGeom prst="rtTriangle">
            <a:avLst/>
          </a:prstGeom>
        </p:spPr>
        <p:style>
          <a:lnRef idx="1">
            <a:schemeClr val="accent4"/>
          </a:lnRef>
          <a:fillRef idx="3">
            <a:schemeClr val="accent4"/>
          </a:fillRef>
          <a:effectRef idx="2">
            <a:schemeClr val="accent4"/>
          </a:effectRef>
          <a:fontRef idx="minor">
            <a:schemeClr val="lt1"/>
          </a:fontRef>
        </p:style>
        <p:txBody>
          <a:bodyPr lIns="101882" tIns="50941" rIns="101882" bIns="50941" rtlCol="0" anchor="ctr"/>
          <a:lstStyle/>
          <a:p>
            <a:pPr algn="ctr"/>
            <a:endParaRPr lang="en-US" sz="1800"/>
          </a:p>
        </p:txBody>
      </p:sp>
      <p:pic>
        <p:nvPicPr>
          <p:cNvPr id="17" name="Content Placeholder 12" descr="FSA logo_vector.eps"/>
          <p:cNvPicPr>
            <a:picLocks noChangeAspect="1"/>
          </p:cNvPicPr>
          <p:nvPr/>
        </p:nvPicPr>
        <p:blipFill>
          <a:blip r:embed="rId4" cstate="print"/>
          <a:srcRect l="-10526" r="-10526"/>
          <a:stretch>
            <a:fillRect/>
          </a:stretch>
        </p:blipFill>
        <p:spPr>
          <a:xfrm>
            <a:off x="2" y="5914965"/>
            <a:ext cx="1365625" cy="820746"/>
          </a:xfrm>
          <a:prstGeom prst="rect">
            <a:avLst/>
          </a:prstGeom>
        </p:spPr>
      </p:pic>
      <p:sp>
        <p:nvSpPr>
          <p:cNvPr id="19" name="Freeform 18"/>
          <p:cNvSpPr/>
          <p:nvPr/>
        </p:nvSpPr>
        <p:spPr>
          <a:xfrm>
            <a:off x="9839541" y="6195909"/>
            <a:ext cx="2374900" cy="654897"/>
          </a:xfrm>
          <a:custGeom>
            <a:avLst/>
            <a:gdLst>
              <a:gd name="connsiteX0" fmla="*/ 1619250 w 1619250"/>
              <a:gd name="connsiteY0" fmla="*/ 0 h 577850"/>
              <a:gd name="connsiteX1" fmla="*/ 273050 w 1619250"/>
              <a:gd name="connsiteY1" fmla="*/ 577850 h 577850"/>
              <a:gd name="connsiteX2" fmla="*/ 0 w 1619250"/>
              <a:gd name="connsiteY2" fmla="*/ 577850 h 577850"/>
              <a:gd name="connsiteX3" fmla="*/ 1619250 w 1619250"/>
              <a:gd name="connsiteY3" fmla="*/ 0 h 577850"/>
            </a:gdLst>
            <a:ahLst/>
            <a:cxnLst>
              <a:cxn ang="0">
                <a:pos x="connsiteX0" y="connsiteY0"/>
              </a:cxn>
              <a:cxn ang="0">
                <a:pos x="connsiteX1" y="connsiteY1"/>
              </a:cxn>
              <a:cxn ang="0">
                <a:pos x="connsiteX2" y="connsiteY2"/>
              </a:cxn>
              <a:cxn ang="0">
                <a:pos x="connsiteX3" y="connsiteY3"/>
              </a:cxn>
            </a:cxnLst>
            <a:rect l="l" t="t" r="r" b="b"/>
            <a:pathLst>
              <a:path w="1619250" h="577850">
                <a:moveTo>
                  <a:pt x="1619250" y="0"/>
                </a:moveTo>
                <a:lnTo>
                  <a:pt x="273050" y="577850"/>
                </a:lnTo>
                <a:lnTo>
                  <a:pt x="0" y="577850"/>
                </a:lnTo>
                <a:lnTo>
                  <a:pt x="1619250" y="0"/>
                </a:lnTo>
                <a:close/>
              </a:path>
            </a:pathLst>
          </a:custGeom>
          <a:solidFill>
            <a:srgbClr val="D3B63A"/>
          </a:solidFill>
          <a:ln>
            <a:noFill/>
          </a:ln>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sz="1800"/>
          </a:p>
        </p:txBody>
      </p:sp>
      <p:sp>
        <p:nvSpPr>
          <p:cNvPr id="20" name="Freeform 19"/>
          <p:cNvSpPr/>
          <p:nvPr/>
        </p:nvSpPr>
        <p:spPr>
          <a:xfrm>
            <a:off x="8238" y="5628320"/>
            <a:ext cx="5900447" cy="1229683"/>
          </a:xfrm>
          <a:custGeom>
            <a:avLst/>
            <a:gdLst>
              <a:gd name="connsiteX0" fmla="*/ 0 w 3951021"/>
              <a:gd name="connsiteY0" fmla="*/ 0 h 1095620"/>
              <a:gd name="connsiteX1" fmla="*/ 3295284 w 3951021"/>
              <a:gd name="connsiteY1" fmla="*/ 1095620 h 1095620"/>
              <a:gd name="connsiteX2" fmla="*/ 3951021 w 3951021"/>
              <a:gd name="connsiteY2" fmla="*/ 1095620 h 1095620"/>
              <a:gd name="connsiteX3" fmla="*/ 0 w 3951021"/>
              <a:gd name="connsiteY3" fmla="*/ 0 h 1095620"/>
              <a:gd name="connsiteX0" fmla="*/ 0 w 3951021"/>
              <a:gd name="connsiteY0" fmla="*/ 0 h 1095620"/>
              <a:gd name="connsiteX1" fmla="*/ 2830458 w 3951021"/>
              <a:gd name="connsiteY1" fmla="*/ 1095620 h 1095620"/>
              <a:gd name="connsiteX2" fmla="*/ 3951021 w 3951021"/>
              <a:gd name="connsiteY2" fmla="*/ 1095620 h 1095620"/>
              <a:gd name="connsiteX3" fmla="*/ 0 w 3951021"/>
              <a:gd name="connsiteY3" fmla="*/ 0 h 1095620"/>
              <a:gd name="connsiteX0" fmla="*/ 0 w 4208336"/>
              <a:gd name="connsiteY0" fmla="*/ 0 h 780214"/>
              <a:gd name="connsiteX1" fmla="*/ 3087773 w 4208336"/>
              <a:gd name="connsiteY1" fmla="*/ 780214 h 780214"/>
              <a:gd name="connsiteX2" fmla="*/ 4208336 w 4208336"/>
              <a:gd name="connsiteY2" fmla="*/ 780214 h 780214"/>
              <a:gd name="connsiteX3" fmla="*/ 0 w 4208336"/>
              <a:gd name="connsiteY3" fmla="*/ 0 h 780214"/>
              <a:gd name="connsiteX0" fmla="*/ 0 w 4424236"/>
              <a:gd name="connsiteY0" fmla="*/ 0 h 907214"/>
              <a:gd name="connsiteX1" fmla="*/ 3303673 w 4424236"/>
              <a:gd name="connsiteY1" fmla="*/ 907214 h 907214"/>
              <a:gd name="connsiteX2" fmla="*/ 4424236 w 4424236"/>
              <a:gd name="connsiteY2" fmla="*/ 907214 h 907214"/>
              <a:gd name="connsiteX3" fmla="*/ 0 w 4424236"/>
              <a:gd name="connsiteY3" fmla="*/ 0 h 907214"/>
              <a:gd name="connsiteX0" fmla="*/ 0 w 4087686"/>
              <a:gd name="connsiteY0" fmla="*/ 0 h 907214"/>
              <a:gd name="connsiteX1" fmla="*/ 3303673 w 4087686"/>
              <a:gd name="connsiteY1" fmla="*/ 907214 h 907214"/>
              <a:gd name="connsiteX2" fmla="*/ 4087686 w 4087686"/>
              <a:gd name="connsiteY2" fmla="*/ 907214 h 907214"/>
              <a:gd name="connsiteX3" fmla="*/ 0 w 4087686"/>
              <a:gd name="connsiteY3" fmla="*/ 0 h 907214"/>
              <a:gd name="connsiteX0" fmla="*/ 0 w 4087686"/>
              <a:gd name="connsiteY0" fmla="*/ 0 h 907214"/>
              <a:gd name="connsiteX1" fmla="*/ 2852823 w 4087686"/>
              <a:gd name="connsiteY1" fmla="*/ 907214 h 907214"/>
              <a:gd name="connsiteX2" fmla="*/ 4087686 w 4087686"/>
              <a:gd name="connsiteY2" fmla="*/ 907214 h 907214"/>
              <a:gd name="connsiteX3" fmla="*/ 0 w 4087686"/>
              <a:gd name="connsiteY3" fmla="*/ 0 h 907214"/>
              <a:gd name="connsiteX0" fmla="*/ 0 w 3770186"/>
              <a:gd name="connsiteY0" fmla="*/ 0 h 907214"/>
              <a:gd name="connsiteX1" fmla="*/ 2852823 w 3770186"/>
              <a:gd name="connsiteY1" fmla="*/ 907214 h 907214"/>
              <a:gd name="connsiteX2" fmla="*/ 3770186 w 3770186"/>
              <a:gd name="connsiteY2" fmla="*/ 907214 h 907214"/>
              <a:gd name="connsiteX3" fmla="*/ 0 w 3770186"/>
              <a:gd name="connsiteY3" fmla="*/ 0 h 907214"/>
              <a:gd name="connsiteX0" fmla="*/ 0 w 3611436"/>
              <a:gd name="connsiteY0" fmla="*/ 0 h 907214"/>
              <a:gd name="connsiteX1" fmla="*/ 2852823 w 3611436"/>
              <a:gd name="connsiteY1" fmla="*/ 907214 h 907214"/>
              <a:gd name="connsiteX2" fmla="*/ 3611436 w 3611436"/>
              <a:gd name="connsiteY2" fmla="*/ 907214 h 907214"/>
              <a:gd name="connsiteX3" fmla="*/ 0 w 3611436"/>
              <a:gd name="connsiteY3" fmla="*/ 0 h 907214"/>
              <a:gd name="connsiteX0" fmla="*/ 0 w 3459036"/>
              <a:gd name="connsiteY0" fmla="*/ 0 h 907214"/>
              <a:gd name="connsiteX1" fmla="*/ 2852823 w 3459036"/>
              <a:gd name="connsiteY1" fmla="*/ 907214 h 907214"/>
              <a:gd name="connsiteX2" fmla="*/ 3459036 w 3459036"/>
              <a:gd name="connsiteY2" fmla="*/ 907214 h 907214"/>
              <a:gd name="connsiteX3" fmla="*/ 0 w 3459036"/>
              <a:gd name="connsiteY3" fmla="*/ 0 h 907214"/>
              <a:gd name="connsiteX0" fmla="*/ 0 w 3579686"/>
              <a:gd name="connsiteY0" fmla="*/ 0 h 907214"/>
              <a:gd name="connsiteX1" fmla="*/ 2852823 w 3579686"/>
              <a:gd name="connsiteY1" fmla="*/ 907214 h 907214"/>
              <a:gd name="connsiteX2" fmla="*/ 3579686 w 3579686"/>
              <a:gd name="connsiteY2" fmla="*/ 907214 h 907214"/>
              <a:gd name="connsiteX3" fmla="*/ 0 w 3579686"/>
              <a:gd name="connsiteY3" fmla="*/ 0 h 907214"/>
              <a:gd name="connsiteX0" fmla="*/ 0 w 4138486"/>
              <a:gd name="connsiteY0" fmla="*/ 0 h 1085014"/>
              <a:gd name="connsiteX1" fmla="*/ 3411623 w 4138486"/>
              <a:gd name="connsiteY1" fmla="*/ 1085014 h 1085014"/>
              <a:gd name="connsiteX2" fmla="*/ 4138486 w 4138486"/>
              <a:gd name="connsiteY2" fmla="*/ 1085014 h 1085014"/>
              <a:gd name="connsiteX3" fmla="*/ 0 w 4138486"/>
              <a:gd name="connsiteY3" fmla="*/ 0 h 1085014"/>
              <a:gd name="connsiteX0" fmla="*/ 0 w 4034577"/>
              <a:gd name="connsiteY0" fmla="*/ 0 h 1085014"/>
              <a:gd name="connsiteX1" fmla="*/ 3307714 w 4034577"/>
              <a:gd name="connsiteY1" fmla="*/ 1085014 h 1085014"/>
              <a:gd name="connsiteX2" fmla="*/ 4034577 w 4034577"/>
              <a:gd name="connsiteY2" fmla="*/ 1085014 h 1085014"/>
              <a:gd name="connsiteX3" fmla="*/ 0 w 4034577"/>
              <a:gd name="connsiteY3" fmla="*/ 0 h 1085014"/>
              <a:gd name="connsiteX0" fmla="*/ 0 w 4103850"/>
              <a:gd name="connsiteY0" fmla="*/ 0 h 1085014"/>
              <a:gd name="connsiteX1" fmla="*/ 3376987 w 4103850"/>
              <a:gd name="connsiteY1" fmla="*/ 1085014 h 1085014"/>
              <a:gd name="connsiteX2" fmla="*/ 4103850 w 4103850"/>
              <a:gd name="connsiteY2" fmla="*/ 1085014 h 1085014"/>
              <a:gd name="connsiteX3" fmla="*/ 0 w 4103850"/>
              <a:gd name="connsiteY3" fmla="*/ 0 h 1085014"/>
              <a:gd name="connsiteX0" fmla="*/ 0 w 4023032"/>
              <a:gd name="connsiteY0" fmla="*/ 0 h 1085014"/>
              <a:gd name="connsiteX1" fmla="*/ 3296169 w 4023032"/>
              <a:gd name="connsiteY1" fmla="*/ 1085014 h 1085014"/>
              <a:gd name="connsiteX2" fmla="*/ 4023032 w 4023032"/>
              <a:gd name="connsiteY2" fmla="*/ 1085014 h 1085014"/>
              <a:gd name="connsiteX3" fmla="*/ 0 w 4023032"/>
              <a:gd name="connsiteY3" fmla="*/ 0 h 1085014"/>
            </a:gdLst>
            <a:ahLst/>
            <a:cxnLst>
              <a:cxn ang="0">
                <a:pos x="connsiteX0" y="connsiteY0"/>
              </a:cxn>
              <a:cxn ang="0">
                <a:pos x="connsiteX1" y="connsiteY1"/>
              </a:cxn>
              <a:cxn ang="0">
                <a:pos x="connsiteX2" y="connsiteY2"/>
              </a:cxn>
              <a:cxn ang="0">
                <a:pos x="connsiteX3" y="connsiteY3"/>
              </a:cxn>
            </a:cxnLst>
            <a:rect l="l" t="t" r="r" b="b"/>
            <a:pathLst>
              <a:path w="4023032" h="1085014">
                <a:moveTo>
                  <a:pt x="0" y="0"/>
                </a:moveTo>
                <a:lnTo>
                  <a:pt x="3296169" y="1085014"/>
                </a:lnTo>
                <a:lnTo>
                  <a:pt x="4023032" y="1085014"/>
                </a:lnTo>
                <a:lnTo>
                  <a:pt x="0" y="0"/>
                </a:lnTo>
                <a:close/>
              </a:path>
            </a:pathLst>
          </a:custGeom>
          <a:solidFill>
            <a:schemeClr val="bg1"/>
          </a:solidFill>
          <a:ln>
            <a:noFill/>
          </a:ln>
          <a:effectLst>
            <a:outerShdw blurRad="50800" dist="38100" dir="5400000" rotWithShape="0">
              <a:srgbClr val="000000">
                <a:alpha val="71000"/>
              </a:srgbClr>
            </a:outerShdw>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sz="1800"/>
          </a:p>
        </p:txBody>
      </p:sp>
      <p:sp>
        <p:nvSpPr>
          <p:cNvPr id="21" name="Freeform 20"/>
          <p:cNvSpPr/>
          <p:nvPr/>
        </p:nvSpPr>
        <p:spPr>
          <a:xfrm>
            <a:off x="-12086" y="5613924"/>
            <a:ext cx="7355020" cy="1244076"/>
          </a:xfrm>
          <a:custGeom>
            <a:avLst/>
            <a:gdLst>
              <a:gd name="connsiteX0" fmla="*/ 0 w 3951021"/>
              <a:gd name="connsiteY0" fmla="*/ 0 h 1095620"/>
              <a:gd name="connsiteX1" fmla="*/ 3295284 w 3951021"/>
              <a:gd name="connsiteY1" fmla="*/ 1095620 h 1095620"/>
              <a:gd name="connsiteX2" fmla="*/ 3951021 w 3951021"/>
              <a:gd name="connsiteY2" fmla="*/ 1095620 h 1095620"/>
              <a:gd name="connsiteX3" fmla="*/ 0 w 3951021"/>
              <a:gd name="connsiteY3" fmla="*/ 0 h 1095620"/>
              <a:gd name="connsiteX0" fmla="*/ 0 w 3951021"/>
              <a:gd name="connsiteY0" fmla="*/ 0 h 1095620"/>
              <a:gd name="connsiteX1" fmla="*/ 2830458 w 3951021"/>
              <a:gd name="connsiteY1" fmla="*/ 1095620 h 1095620"/>
              <a:gd name="connsiteX2" fmla="*/ 3951021 w 3951021"/>
              <a:gd name="connsiteY2" fmla="*/ 1095620 h 1095620"/>
              <a:gd name="connsiteX3" fmla="*/ 0 w 3951021"/>
              <a:gd name="connsiteY3" fmla="*/ 0 h 1095620"/>
              <a:gd name="connsiteX0" fmla="*/ 0 w 4208336"/>
              <a:gd name="connsiteY0" fmla="*/ 0 h 780214"/>
              <a:gd name="connsiteX1" fmla="*/ 3087773 w 4208336"/>
              <a:gd name="connsiteY1" fmla="*/ 780214 h 780214"/>
              <a:gd name="connsiteX2" fmla="*/ 4208336 w 4208336"/>
              <a:gd name="connsiteY2" fmla="*/ 780214 h 780214"/>
              <a:gd name="connsiteX3" fmla="*/ 0 w 4208336"/>
              <a:gd name="connsiteY3" fmla="*/ 0 h 780214"/>
              <a:gd name="connsiteX0" fmla="*/ 0 w 4328986"/>
              <a:gd name="connsiteY0" fmla="*/ 0 h 780214"/>
              <a:gd name="connsiteX1" fmla="*/ 3087773 w 4328986"/>
              <a:gd name="connsiteY1" fmla="*/ 780214 h 780214"/>
              <a:gd name="connsiteX2" fmla="*/ 4328986 w 4328986"/>
              <a:gd name="connsiteY2" fmla="*/ 780214 h 780214"/>
              <a:gd name="connsiteX3" fmla="*/ 0 w 4328986"/>
              <a:gd name="connsiteY3" fmla="*/ 0 h 780214"/>
              <a:gd name="connsiteX0" fmla="*/ 0 w 4551236"/>
              <a:gd name="connsiteY0" fmla="*/ 0 h 869114"/>
              <a:gd name="connsiteX1" fmla="*/ 3310023 w 4551236"/>
              <a:gd name="connsiteY1" fmla="*/ 869114 h 869114"/>
              <a:gd name="connsiteX2" fmla="*/ 4551236 w 4551236"/>
              <a:gd name="connsiteY2" fmla="*/ 869114 h 869114"/>
              <a:gd name="connsiteX3" fmla="*/ 0 w 4551236"/>
              <a:gd name="connsiteY3" fmla="*/ 0 h 869114"/>
              <a:gd name="connsiteX0" fmla="*/ 0 w 5300536"/>
              <a:gd name="connsiteY0" fmla="*/ 0 h 1097714"/>
              <a:gd name="connsiteX1" fmla="*/ 4059323 w 5300536"/>
              <a:gd name="connsiteY1" fmla="*/ 1097714 h 1097714"/>
              <a:gd name="connsiteX2" fmla="*/ 5300536 w 5300536"/>
              <a:gd name="connsiteY2" fmla="*/ 1097714 h 1097714"/>
              <a:gd name="connsiteX3" fmla="*/ 0 w 5300536"/>
              <a:gd name="connsiteY3" fmla="*/ 0 h 1097714"/>
              <a:gd name="connsiteX0" fmla="*/ 0 w 5014786"/>
              <a:gd name="connsiteY0" fmla="*/ 0 h 1097714"/>
              <a:gd name="connsiteX1" fmla="*/ 4059323 w 5014786"/>
              <a:gd name="connsiteY1" fmla="*/ 1097714 h 1097714"/>
              <a:gd name="connsiteX2" fmla="*/ 5014786 w 5014786"/>
              <a:gd name="connsiteY2" fmla="*/ 1097714 h 1097714"/>
              <a:gd name="connsiteX3" fmla="*/ 0 w 5014786"/>
              <a:gd name="connsiteY3" fmla="*/ 0 h 1097714"/>
            </a:gdLst>
            <a:ahLst/>
            <a:cxnLst>
              <a:cxn ang="0">
                <a:pos x="connsiteX0" y="connsiteY0"/>
              </a:cxn>
              <a:cxn ang="0">
                <a:pos x="connsiteX1" y="connsiteY1"/>
              </a:cxn>
              <a:cxn ang="0">
                <a:pos x="connsiteX2" y="connsiteY2"/>
              </a:cxn>
              <a:cxn ang="0">
                <a:pos x="connsiteX3" y="connsiteY3"/>
              </a:cxn>
            </a:cxnLst>
            <a:rect l="l" t="t" r="r" b="b"/>
            <a:pathLst>
              <a:path w="5014786" h="1097714">
                <a:moveTo>
                  <a:pt x="0" y="0"/>
                </a:moveTo>
                <a:lnTo>
                  <a:pt x="4059323" y="1097714"/>
                </a:lnTo>
                <a:lnTo>
                  <a:pt x="5014786" y="1097714"/>
                </a:lnTo>
                <a:lnTo>
                  <a:pt x="0" y="0"/>
                </a:lnTo>
                <a:close/>
              </a:path>
            </a:pathLst>
          </a:custGeom>
          <a:solidFill>
            <a:srgbClr val="D3B63A"/>
          </a:solidFill>
          <a:ln>
            <a:noFill/>
          </a:ln>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sz="1800"/>
          </a:p>
        </p:txBody>
      </p:sp>
    </p:spTree>
    <p:extLst>
      <p:ext uri="{BB962C8B-B14F-4D97-AF65-F5344CB8AC3E}">
        <p14:creationId xmlns:p14="http://schemas.microsoft.com/office/powerpoint/2010/main" val="4183819407"/>
      </p:ext>
    </p:extLst>
  </p:cSld>
  <p:clrMap bg1="lt1" tx1="dk1" bg2="lt2" tx2="dk2" accent1="accent1" accent2="accent2" accent3="accent3" accent4="accent4" accent5="accent5" accent6="accent6" hlink="hlink" folHlink="folHlink"/>
  <p:sldLayoutIdLst>
    <p:sldLayoutId id="2147483682" r:id="rId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17" indent="-256002" algn="l" rtl="0" eaLnBrk="1" latinLnBrk="0" hangingPunct="1">
        <a:spcBef>
          <a:spcPts val="400"/>
        </a:spcBef>
        <a:spcAft>
          <a:spcPts val="0"/>
        </a:spcAft>
        <a:buClr>
          <a:schemeClr val="tx1"/>
        </a:buClr>
        <a:buSzPct val="100000"/>
        <a:buFont typeface="Wingdings" pitchFamily="2" charset="2"/>
        <a:buChar char="§"/>
        <a:defRPr kumimoji="0" sz="2700" kern="1200">
          <a:solidFill>
            <a:schemeClr val="tx1"/>
          </a:solidFill>
          <a:latin typeface="+mn-lt"/>
          <a:ea typeface="+mn-ea"/>
          <a:cs typeface="+mn-cs"/>
        </a:defRPr>
      </a:lvl1pPr>
      <a:lvl2pPr marL="621720" indent="-228573" algn="l" rtl="0" eaLnBrk="1" latinLnBrk="0" hangingPunct="1">
        <a:spcBef>
          <a:spcPts val="324"/>
        </a:spcBef>
        <a:buClr>
          <a:schemeClr val="tx1"/>
        </a:buClr>
        <a:buFont typeface="Arial" pitchFamily="34" charset="0"/>
        <a:buChar char="•"/>
        <a:defRPr kumimoji="0" sz="2300" kern="1200">
          <a:solidFill>
            <a:schemeClr val="tx1"/>
          </a:solidFill>
          <a:latin typeface="+mn-lt"/>
          <a:ea typeface="+mn-ea"/>
          <a:cs typeface="+mn-cs"/>
        </a:defRPr>
      </a:lvl2pPr>
      <a:lvl3pPr marL="859435" indent="-228573" algn="l" rtl="0" eaLnBrk="1" latinLnBrk="0" hangingPunct="1">
        <a:spcBef>
          <a:spcPts val="350"/>
        </a:spcBef>
        <a:buClr>
          <a:schemeClr val="tx1"/>
        </a:buClr>
        <a:buSzPct val="100000"/>
        <a:buFont typeface="Arial" pitchFamily="34" charset="0"/>
        <a:buChar char="•"/>
        <a:defRPr kumimoji="0" sz="2100" kern="1200">
          <a:solidFill>
            <a:schemeClr val="tx1"/>
          </a:solidFill>
          <a:latin typeface="+mn-lt"/>
          <a:ea typeface="+mn-ea"/>
          <a:cs typeface="+mn-cs"/>
        </a:defRPr>
      </a:lvl3pPr>
      <a:lvl4pPr marL="1142867" indent="-228573" algn="l" rtl="0" eaLnBrk="1" latinLnBrk="0" hangingPunct="1">
        <a:spcBef>
          <a:spcPts val="350"/>
        </a:spcBef>
        <a:buClr>
          <a:schemeClr val="tx1"/>
        </a:buClr>
        <a:buFont typeface="Arial" pitchFamily="34" charset="0"/>
        <a:buChar char="•"/>
        <a:defRPr kumimoji="0" sz="1900" kern="1200">
          <a:solidFill>
            <a:schemeClr val="tx1"/>
          </a:solidFill>
          <a:latin typeface="+mn-lt"/>
          <a:ea typeface="+mn-ea"/>
          <a:cs typeface="+mn-cs"/>
        </a:defRPr>
      </a:lvl4pPr>
      <a:lvl5pPr marL="1371440" indent="-228573" algn="l" rtl="0" eaLnBrk="1" latinLnBrk="0" hangingPunct="1">
        <a:spcBef>
          <a:spcPts val="350"/>
        </a:spcBef>
        <a:buClr>
          <a:schemeClr val="tx1"/>
        </a:buClr>
        <a:buFont typeface="Arial" pitchFamily="34" charset="0"/>
        <a:buChar char="•"/>
        <a:defRPr kumimoji="0" sz="1800" kern="1200">
          <a:solidFill>
            <a:schemeClr val="tx1"/>
          </a:solidFill>
          <a:latin typeface="+mn-lt"/>
          <a:ea typeface="+mn-ea"/>
          <a:cs typeface="+mn-cs"/>
        </a:defRPr>
      </a:lvl5pPr>
      <a:lvl6pPr marL="1600013" indent="-228573" algn="l" rtl="0" eaLnBrk="1" latinLnBrk="0" hangingPunct="1">
        <a:spcBef>
          <a:spcPts val="350"/>
        </a:spcBef>
        <a:buClr>
          <a:schemeClr val="tx1"/>
        </a:buClr>
        <a:buFont typeface="Arial" pitchFamily="34" charset="0"/>
        <a:buChar char="•"/>
        <a:defRPr kumimoji="0" sz="1800" kern="1200" baseline="0">
          <a:solidFill>
            <a:schemeClr val="tx1"/>
          </a:solidFill>
          <a:latin typeface="+mn-lt"/>
          <a:ea typeface="+mn-ea"/>
          <a:cs typeface="+mn-cs"/>
        </a:defRPr>
      </a:lvl6pPr>
      <a:lvl7pPr marL="1828586" indent="-228573"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159" indent="-228573"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5733" indent="-228573"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46" algn="l" rtl="0" eaLnBrk="1" latinLnBrk="0" hangingPunct="1">
        <a:defRPr kumimoji="0" kern="1200">
          <a:solidFill>
            <a:schemeClr val="tx1"/>
          </a:solidFill>
          <a:latin typeface="+mn-lt"/>
          <a:ea typeface="+mn-ea"/>
          <a:cs typeface="+mn-cs"/>
        </a:defRPr>
      </a:lvl2pPr>
      <a:lvl3pPr marL="914293" algn="l" rtl="0" eaLnBrk="1" latinLnBrk="0" hangingPunct="1">
        <a:defRPr kumimoji="0" kern="1200">
          <a:solidFill>
            <a:schemeClr val="tx1"/>
          </a:solidFill>
          <a:latin typeface="+mn-lt"/>
          <a:ea typeface="+mn-ea"/>
          <a:cs typeface="+mn-cs"/>
        </a:defRPr>
      </a:lvl3pPr>
      <a:lvl4pPr marL="1371440" algn="l" rtl="0" eaLnBrk="1" latinLnBrk="0" hangingPunct="1">
        <a:defRPr kumimoji="0" kern="1200">
          <a:solidFill>
            <a:schemeClr val="tx1"/>
          </a:solidFill>
          <a:latin typeface="+mn-lt"/>
          <a:ea typeface="+mn-ea"/>
          <a:cs typeface="+mn-cs"/>
        </a:defRPr>
      </a:lvl4pPr>
      <a:lvl5pPr marL="1828586" algn="l" rtl="0" eaLnBrk="1" latinLnBrk="0" hangingPunct="1">
        <a:defRPr kumimoji="0" kern="1200">
          <a:solidFill>
            <a:schemeClr val="tx1"/>
          </a:solidFill>
          <a:latin typeface="+mn-lt"/>
          <a:ea typeface="+mn-ea"/>
          <a:cs typeface="+mn-cs"/>
        </a:defRPr>
      </a:lvl5pPr>
      <a:lvl6pPr marL="2285733" algn="l" rtl="0" eaLnBrk="1" latinLnBrk="0" hangingPunct="1">
        <a:defRPr kumimoji="0" kern="1200">
          <a:solidFill>
            <a:schemeClr val="tx1"/>
          </a:solidFill>
          <a:latin typeface="+mn-lt"/>
          <a:ea typeface="+mn-ea"/>
          <a:cs typeface="+mn-cs"/>
        </a:defRPr>
      </a:lvl6pPr>
      <a:lvl7pPr marL="2742879" algn="l" rtl="0" eaLnBrk="1" latinLnBrk="0" hangingPunct="1">
        <a:defRPr kumimoji="0" kern="1200">
          <a:solidFill>
            <a:schemeClr val="tx1"/>
          </a:solidFill>
          <a:latin typeface="+mn-lt"/>
          <a:ea typeface="+mn-ea"/>
          <a:cs typeface="+mn-cs"/>
        </a:defRPr>
      </a:lvl7pPr>
      <a:lvl8pPr marL="3200026" algn="l" rtl="0" eaLnBrk="1" latinLnBrk="0" hangingPunct="1">
        <a:defRPr kumimoji="0" kern="1200">
          <a:solidFill>
            <a:schemeClr val="tx1"/>
          </a:solidFill>
          <a:latin typeface="+mn-lt"/>
          <a:ea typeface="+mn-ea"/>
          <a:cs typeface="+mn-cs"/>
        </a:defRPr>
      </a:lvl8pPr>
      <a:lvl9pPr marL="3657172" algn="l" rtl="0" eaLnBrk="1" latinLnBrk="0" hangingPunct="1">
        <a:defRPr kumimoji="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609600" y="274638"/>
            <a:ext cx="10972800" cy="1143000"/>
          </a:xfrm>
          <a:prstGeom prst="rect">
            <a:avLst/>
          </a:prstGeom>
        </p:spPr>
        <p:txBody>
          <a:bodyPr vert="horz" lIns="91429" tIns="45714" rIns="91429" bIns="45714"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32"/>
            <a:ext cx="10972800" cy="4525963"/>
          </a:xfrm>
          <a:prstGeom prst="rect">
            <a:avLst/>
          </a:prstGeom>
        </p:spPr>
        <p:txBody>
          <a:bodyPr vert="horz" lIns="91429" tIns="45714" rIns="91429" bIns="45714">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Right Triangle 10"/>
          <p:cNvSpPr/>
          <p:nvPr/>
        </p:nvSpPr>
        <p:spPr>
          <a:xfrm>
            <a:off x="2" y="5651576"/>
            <a:ext cx="4979172" cy="1206427"/>
          </a:xfrm>
          <a:prstGeom prst="rtTriangle">
            <a:avLst/>
          </a:prstGeom>
        </p:spPr>
        <p:style>
          <a:lnRef idx="0">
            <a:schemeClr val="accent4"/>
          </a:lnRef>
          <a:fillRef idx="3">
            <a:schemeClr val="accent4"/>
          </a:fillRef>
          <a:effectRef idx="3">
            <a:schemeClr val="accent4"/>
          </a:effectRef>
          <a:fontRef idx="minor">
            <a:schemeClr val="lt1"/>
          </a:fontRef>
        </p:style>
        <p:txBody>
          <a:bodyPr lIns="101882" tIns="50941" rIns="101882" bIns="50941" rtlCol="0" anchor="ctr"/>
          <a:lstStyle/>
          <a:p>
            <a:pPr algn="ctr"/>
            <a:endParaRPr lang="en-US" sz="1800"/>
          </a:p>
        </p:txBody>
      </p:sp>
      <p:sp>
        <p:nvSpPr>
          <p:cNvPr id="16" name="Right Triangle 15"/>
          <p:cNvSpPr/>
          <p:nvPr/>
        </p:nvSpPr>
        <p:spPr>
          <a:xfrm flipH="1">
            <a:off x="10217470" y="6214387"/>
            <a:ext cx="1972191" cy="651423"/>
          </a:xfrm>
          <a:prstGeom prst="rtTriangle">
            <a:avLst/>
          </a:prstGeom>
        </p:spPr>
        <p:style>
          <a:lnRef idx="1">
            <a:schemeClr val="accent4"/>
          </a:lnRef>
          <a:fillRef idx="3">
            <a:schemeClr val="accent4"/>
          </a:fillRef>
          <a:effectRef idx="2">
            <a:schemeClr val="accent4"/>
          </a:effectRef>
          <a:fontRef idx="minor">
            <a:schemeClr val="lt1"/>
          </a:fontRef>
        </p:style>
        <p:txBody>
          <a:bodyPr lIns="101882" tIns="50941" rIns="101882" bIns="50941" rtlCol="0" anchor="ctr"/>
          <a:lstStyle/>
          <a:p>
            <a:pPr algn="ctr"/>
            <a:endParaRPr lang="en-US" sz="1800"/>
          </a:p>
        </p:txBody>
      </p:sp>
      <p:pic>
        <p:nvPicPr>
          <p:cNvPr id="17" name="Content Placeholder 12" descr="FSA logo_vector.eps"/>
          <p:cNvPicPr>
            <a:picLocks noChangeAspect="1"/>
          </p:cNvPicPr>
          <p:nvPr/>
        </p:nvPicPr>
        <p:blipFill>
          <a:blip r:embed="rId3" cstate="print"/>
          <a:srcRect l="-10526" r="-10526"/>
          <a:stretch>
            <a:fillRect/>
          </a:stretch>
        </p:blipFill>
        <p:spPr>
          <a:xfrm>
            <a:off x="2" y="5914965"/>
            <a:ext cx="1365625" cy="820746"/>
          </a:xfrm>
          <a:prstGeom prst="rect">
            <a:avLst/>
          </a:prstGeom>
        </p:spPr>
      </p:pic>
      <p:sp>
        <p:nvSpPr>
          <p:cNvPr id="19" name="Freeform 18"/>
          <p:cNvSpPr/>
          <p:nvPr/>
        </p:nvSpPr>
        <p:spPr>
          <a:xfrm>
            <a:off x="9839541" y="6195909"/>
            <a:ext cx="2374900" cy="654897"/>
          </a:xfrm>
          <a:custGeom>
            <a:avLst/>
            <a:gdLst>
              <a:gd name="connsiteX0" fmla="*/ 1619250 w 1619250"/>
              <a:gd name="connsiteY0" fmla="*/ 0 h 577850"/>
              <a:gd name="connsiteX1" fmla="*/ 273050 w 1619250"/>
              <a:gd name="connsiteY1" fmla="*/ 577850 h 577850"/>
              <a:gd name="connsiteX2" fmla="*/ 0 w 1619250"/>
              <a:gd name="connsiteY2" fmla="*/ 577850 h 577850"/>
              <a:gd name="connsiteX3" fmla="*/ 1619250 w 1619250"/>
              <a:gd name="connsiteY3" fmla="*/ 0 h 577850"/>
            </a:gdLst>
            <a:ahLst/>
            <a:cxnLst>
              <a:cxn ang="0">
                <a:pos x="connsiteX0" y="connsiteY0"/>
              </a:cxn>
              <a:cxn ang="0">
                <a:pos x="connsiteX1" y="connsiteY1"/>
              </a:cxn>
              <a:cxn ang="0">
                <a:pos x="connsiteX2" y="connsiteY2"/>
              </a:cxn>
              <a:cxn ang="0">
                <a:pos x="connsiteX3" y="connsiteY3"/>
              </a:cxn>
            </a:cxnLst>
            <a:rect l="l" t="t" r="r" b="b"/>
            <a:pathLst>
              <a:path w="1619250" h="577850">
                <a:moveTo>
                  <a:pt x="1619250" y="0"/>
                </a:moveTo>
                <a:lnTo>
                  <a:pt x="273050" y="577850"/>
                </a:lnTo>
                <a:lnTo>
                  <a:pt x="0" y="577850"/>
                </a:lnTo>
                <a:lnTo>
                  <a:pt x="1619250" y="0"/>
                </a:lnTo>
                <a:close/>
              </a:path>
            </a:pathLst>
          </a:custGeom>
          <a:solidFill>
            <a:srgbClr val="D3B63A"/>
          </a:solidFill>
          <a:ln>
            <a:noFill/>
          </a:ln>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sz="1800"/>
          </a:p>
        </p:txBody>
      </p:sp>
      <p:sp>
        <p:nvSpPr>
          <p:cNvPr id="20" name="Freeform 19"/>
          <p:cNvSpPr/>
          <p:nvPr/>
        </p:nvSpPr>
        <p:spPr>
          <a:xfrm>
            <a:off x="8238" y="5628320"/>
            <a:ext cx="5900447" cy="1229683"/>
          </a:xfrm>
          <a:custGeom>
            <a:avLst/>
            <a:gdLst>
              <a:gd name="connsiteX0" fmla="*/ 0 w 3951021"/>
              <a:gd name="connsiteY0" fmla="*/ 0 h 1095620"/>
              <a:gd name="connsiteX1" fmla="*/ 3295284 w 3951021"/>
              <a:gd name="connsiteY1" fmla="*/ 1095620 h 1095620"/>
              <a:gd name="connsiteX2" fmla="*/ 3951021 w 3951021"/>
              <a:gd name="connsiteY2" fmla="*/ 1095620 h 1095620"/>
              <a:gd name="connsiteX3" fmla="*/ 0 w 3951021"/>
              <a:gd name="connsiteY3" fmla="*/ 0 h 1095620"/>
              <a:gd name="connsiteX0" fmla="*/ 0 w 3951021"/>
              <a:gd name="connsiteY0" fmla="*/ 0 h 1095620"/>
              <a:gd name="connsiteX1" fmla="*/ 2830458 w 3951021"/>
              <a:gd name="connsiteY1" fmla="*/ 1095620 h 1095620"/>
              <a:gd name="connsiteX2" fmla="*/ 3951021 w 3951021"/>
              <a:gd name="connsiteY2" fmla="*/ 1095620 h 1095620"/>
              <a:gd name="connsiteX3" fmla="*/ 0 w 3951021"/>
              <a:gd name="connsiteY3" fmla="*/ 0 h 1095620"/>
              <a:gd name="connsiteX0" fmla="*/ 0 w 4208336"/>
              <a:gd name="connsiteY0" fmla="*/ 0 h 780214"/>
              <a:gd name="connsiteX1" fmla="*/ 3087773 w 4208336"/>
              <a:gd name="connsiteY1" fmla="*/ 780214 h 780214"/>
              <a:gd name="connsiteX2" fmla="*/ 4208336 w 4208336"/>
              <a:gd name="connsiteY2" fmla="*/ 780214 h 780214"/>
              <a:gd name="connsiteX3" fmla="*/ 0 w 4208336"/>
              <a:gd name="connsiteY3" fmla="*/ 0 h 780214"/>
              <a:gd name="connsiteX0" fmla="*/ 0 w 4424236"/>
              <a:gd name="connsiteY0" fmla="*/ 0 h 907214"/>
              <a:gd name="connsiteX1" fmla="*/ 3303673 w 4424236"/>
              <a:gd name="connsiteY1" fmla="*/ 907214 h 907214"/>
              <a:gd name="connsiteX2" fmla="*/ 4424236 w 4424236"/>
              <a:gd name="connsiteY2" fmla="*/ 907214 h 907214"/>
              <a:gd name="connsiteX3" fmla="*/ 0 w 4424236"/>
              <a:gd name="connsiteY3" fmla="*/ 0 h 907214"/>
              <a:gd name="connsiteX0" fmla="*/ 0 w 4087686"/>
              <a:gd name="connsiteY0" fmla="*/ 0 h 907214"/>
              <a:gd name="connsiteX1" fmla="*/ 3303673 w 4087686"/>
              <a:gd name="connsiteY1" fmla="*/ 907214 h 907214"/>
              <a:gd name="connsiteX2" fmla="*/ 4087686 w 4087686"/>
              <a:gd name="connsiteY2" fmla="*/ 907214 h 907214"/>
              <a:gd name="connsiteX3" fmla="*/ 0 w 4087686"/>
              <a:gd name="connsiteY3" fmla="*/ 0 h 907214"/>
              <a:gd name="connsiteX0" fmla="*/ 0 w 4087686"/>
              <a:gd name="connsiteY0" fmla="*/ 0 h 907214"/>
              <a:gd name="connsiteX1" fmla="*/ 2852823 w 4087686"/>
              <a:gd name="connsiteY1" fmla="*/ 907214 h 907214"/>
              <a:gd name="connsiteX2" fmla="*/ 4087686 w 4087686"/>
              <a:gd name="connsiteY2" fmla="*/ 907214 h 907214"/>
              <a:gd name="connsiteX3" fmla="*/ 0 w 4087686"/>
              <a:gd name="connsiteY3" fmla="*/ 0 h 907214"/>
              <a:gd name="connsiteX0" fmla="*/ 0 w 3770186"/>
              <a:gd name="connsiteY0" fmla="*/ 0 h 907214"/>
              <a:gd name="connsiteX1" fmla="*/ 2852823 w 3770186"/>
              <a:gd name="connsiteY1" fmla="*/ 907214 h 907214"/>
              <a:gd name="connsiteX2" fmla="*/ 3770186 w 3770186"/>
              <a:gd name="connsiteY2" fmla="*/ 907214 h 907214"/>
              <a:gd name="connsiteX3" fmla="*/ 0 w 3770186"/>
              <a:gd name="connsiteY3" fmla="*/ 0 h 907214"/>
              <a:gd name="connsiteX0" fmla="*/ 0 w 3611436"/>
              <a:gd name="connsiteY0" fmla="*/ 0 h 907214"/>
              <a:gd name="connsiteX1" fmla="*/ 2852823 w 3611436"/>
              <a:gd name="connsiteY1" fmla="*/ 907214 h 907214"/>
              <a:gd name="connsiteX2" fmla="*/ 3611436 w 3611436"/>
              <a:gd name="connsiteY2" fmla="*/ 907214 h 907214"/>
              <a:gd name="connsiteX3" fmla="*/ 0 w 3611436"/>
              <a:gd name="connsiteY3" fmla="*/ 0 h 907214"/>
              <a:gd name="connsiteX0" fmla="*/ 0 w 3459036"/>
              <a:gd name="connsiteY0" fmla="*/ 0 h 907214"/>
              <a:gd name="connsiteX1" fmla="*/ 2852823 w 3459036"/>
              <a:gd name="connsiteY1" fmla="*/ 907214 h 907214"/>
              <a:gd name="connsiteX2" fmla="*/ 3459036 w 3459036"/>
              <a:gd name="connsiteY2" fmla="*/ 907214 h 907214"/>
              <a:gd name="connsiteX3" fmla="*/ 0 w 3459036"/>
              <a:gd name="connsiteY3" fmla="*/ 0 h 907214"/>
              <a:gd name="connsiteX0" fmla="*/ 0 w 3579686"/>
              <a:gd name="connsiteY0" fmla="*/ 0 h 907214"/>
              <a:gd name="connsiteX1" fmla="*/ 2852823 w 3579686"/>
              <a:gd name="connsiteY1" fmla="*/ 907214 h 907214"/>
              <a:gd name="connsiteX2" fmla="*/ 3579686 w 3579686"/>
              <a:gd name="connsiteY2" fmla="*/ 907214 h 907214"/>
              <a:gd name="connsiteX3" fmla="*/ 0 w 3579686"/>
              <a:gd name="connsiteY3" fmla="*/ 0 h 907214"/>
              <a:gd name="connsiteX0" fmla="*/ 0 w 4138486"/>
              <a:gd name="connsiteY0" fmla="*/ 0 h 1085014"/>
              <a:gd name="connsiteX1" fmla="*/ 3411623 w 4138486"/>
              <a:gd name="connsiteY1" fmla="*/ 1085014 h 1085014"/>
              <a:gd name="connsiteX2" fmla="*/ 4138486 w 4138486"/>
              <a:gd name="connsiteY2" fmla="*/ 1085014 h 1085014"/>
              <a:gd name="connsiteX3" fmla="*/ 0 w 4138486"/>
              <a:gd name="connsiteY3" fmla="*/ 0 h 1085014"/>
              <a:gd name="connsiteX0" fmla="*/ 0 w 4034577"/>
              <a:gd name="connsiteY0" fmla="*/ 0 h 1085014"/>
              <a:gd name="connsiteX1" fmla="*/ 3307714 w 4034577"/>
              <a:gd name="connsiteY1" fmla="*/ 1085014 h 1085014"/>
              <a:gd name="connsiteX2" fmla="*/ 4034577 w 4034577"/>
              <a:gd name="connsiteY2" fmla="*/ 1085014 h 1085014"/>
              <a:gd name="connsiteX3" fmla="*/ 0 w 4034577"/>
              <a:gd name="connsiteY3" fmla="*/ 0 h 1085014"/>
              <a:gd name="connsiteX0" fmla="*/ 0 w 4103850"/>
              <a:gd name="connsiteY0" fmla="*/ 0 h 1085014"/>
              <a:gd name="connsiteX1" fmla="*/ 3376987 w 4103850"/>
              <a:gd name="connsiteY1" fmla="*/ 1085014 h 1085014"/>
              <a:gd name="connsiteX2" fmla="*/ 4103850 w 4103850"/>
              <a:gd name="connsiteY2" fmla="*/ 1085014 h 1085014"/>
              <a:gd name="connsiteX3" fmla="*/ 0 w 4103850"/>
              <a:gd name="connsiteY3" fmla="*/ 0 h 1085014"/>
              <a:gd name="connsiteX0" fmla="*/ 0 w 4023032"/>
              <a:gd name="connsiteY0" fmla="*/ 0 h 1085014"/>
              <a:gd name="connsiteX1" fmla="*/ 3296169 w 4023032"/>
              <a:gd name="connsiteY1" fmla="*/ 1085014 h 1085014"/>
              <a:gd name="connsiteX2" fmla="*/ 4023032 w 4023032"/>
              <a:gd name="connsiteY2" fmla="*/ 1085014 h 1085014"/>
              <a:gd name="connsiteX3" fmla="*/ 0 w 4023032"/>
              <a:gd name="connsiteY3" fmla="*/ 0 h 1085014"/>
            </a:gdLst>
            <a:ahLst/>
            <a:cxnLst>
              <a:cxn ang="0">
                <a:pos x="connsiteX0" y="connsiteY0"/>
              </a:cxn>
              <a:cxn ang="0">
                <a:pos x="connsiteX1" y="connsiteY1"/>
              </a:cxn>
              <a:cxn ang="0">
                <a:pos x="connsiteX2" y="connsiteY2"/>
              </a:cxn>
              <a:cxn ang="0">
                <a:pos x="connsiteX3" y="connsiteY3"/>
              </a:cxn>
            </a:cxnLst>
            <a:rect l="l" t="t" r="r" b="b"/>
            <a:pathLst>
              <a:path w="4023032" h="1085014">
                <a:moveTo>
                  <a:pt x="0" y="0"/>
                </a:moveTo>
                <a:lnTo>
                  <a:pt x="3296169" y="1085014"/>
                </a:lnTo>
                <a:lnTo>
                  <a:pt x="4023032" y="1085014"/>
                </a:lnTo>
                <a:lnTo>
                  <a:pt x="0" y="0"/>
                </a:lnTo>
                <a:close/>
              </a:path>
            </a:pathLst>
          </a:custGeom>
          <a:solidFill>
            <a:schemeClr val="bg1"/>
          </a:solidFill>
          <a:ln>
            <a:noFill/>
          </a:ln>
          <a:effectLst>
            <a:outerShdw blurRad="50800" dist="38100" dir="5400000" rotWithShape="0">
              <a:srgbClr val="000000">
                <a:alpha val="71000"/>
              </a:srgbClr>
            </a:outerShdw>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sz="1800"/>
          </a:p>
        </p:txBody>
      </p:sp>
      <p:sp>
        <p:nvSpPr>
          <p:cNvPr id="21" name="Freeform 20"/>
          <p:cNvSpPr/>
          <p:nvPr/>
        </p:nvSpPr>
        <p:spPr>
          <a:xfrm>
            <a:off x="-12086" y="5613924"/>
            <a:ext cx="7355020" cy="1244076"/>
          </a:xfrm>
          <a:custGeom>
            <a:avLst/>
            <a:gdLst>
              <a:gd name="connsiteX0" fmla="*/ 0 w 3951021"/>
              <a:gd name="connsiteY0" fmla="*/ 0 h 1095620"/>
              <a:gd name="connsiteX1" fmla="*/ 3295284 w 3951021"/>
              <a:gd name="connsiteY1" fmla="*/ 1095620 h 1095620"/>
              <a:gd name="connsiteX2" fmla="*/ 3951021 w 3951021"/>
              <a:gd name="connsiteY2" fmla="*/ 1095620 h 1095620"/>
              <a:gd name="connsiteX3" fmla="*/ 0 w 3951021"/>
              <a:gd name="connsiteY3" fmla="*/ 0 h 1095620"/>
              <a:gd name="connsiteX0" fmla="*/ 0 w 3951021"/>
              <a:gd name="connsiteY0" fmla="*/ 0 h 1095620"/>
              <a:gd name="connsiteX1" fmla="*/ 2830458 w 3951021"/>
              <a:gd name="connsiteY1" fmla="*/ 1095620 h 1095620"/>
              <a:gd name="connsiteX2" fmla="*/ 3951021 w 3951021"/>
              <a:gd name="connsiteY2" fmla="*/ 1095620 h 1095620"/>
              <a:gd name="connsiteX3" fmla="*/ 0 w 3951021"/>
              <a:gd name="connsiteY3" fmla="*/ 0 h 1095620"/>
              <a:gd name="connsiteX0" fmla="*/ 0 w 4208336"/>
              <a:gd name="connsiteY0" fmla="*/ 0 h 780214"/>
              <a:gd name="connsiteX1" fmla="*/ 3087773 w 4208336"/>
              <a:gd name="connsiteY1" fmla="*/ 780214 h 780214"/>
              <a:gd name="connsiteX2" fmla="*/ 4208336 w 4208336"/>
              <a:gd name="connsiteY2" fmla="*/ 780214 h 780214"/>
              <a:gd name="connsiteX3" fmla="*/ 0 w 4208336"/>
              <a:gd name="connsiteY3" fmla="*/ 0 h 780214"/>
              <a:gd name="connsiteX0" fmla="*/ 0 w 4328986"/>
              <a:gd name="connsiteY0" fmla="*/ 0 h 780214"/>
              <a:gd name="connsiteX1" fmla="*/ 3087773 w 4328986"/>
              <a:gd name="connsiteY1" fmla="*/ 780214 h 780214"/>
              <a:gd name="connsiteX2" fmla="*/ 4328986 w 4328986"/>
              <a:gd name="connsiteY2" fmla="*/ 780214 h 780214"/>
              <a:gd name="connsiteX3" fmla="*/ 0 w 4328986"/>
              <a:gd name="connsiteY3" fmla="*/ 0 h 780214"/>
              <a:gd name="connsiteX0" fmla="*/ 0 w 4551236"/>
              <a:gd name="connsiteY0" fmla="*/ 0 h 869114"/>
              <a:gd name="connsiteX1" fmla="*/ 3310023 w 4551236"/>
              <a:gd name="connsiteY1" fmla="*/ 869114 h 869114"/>
              <a:gd name="connsiteX2" fmla="*/ 4551236 w 4551236"/>
              <a:gd name="connsiteY2" fmla="*/ 869114 h 869114"/>
              <a:gd name="connsiteX3" fmla="*/ 0 w 4551236"/>
              <a:gd name="connsiteY3" fmla="*/ 0 h 869114"/>
              <a:gd name="connsiteX0" fmla="*/ 0 w 5300536"/>
              <a:gd name="connsiteY0" fmla="*/ 0 h 1097714"/>
              <a:gd name="connsiteX1" fmla="*/ 4059323 w 5300536"/>
              <a:gd name="connsiteY1" fmla="*/ 1097714 h 1097714"/>
              <a:gd name="connsiteX2" fmla="*/ 5300536 w 5300536"/>
              <a:gd name="connsiteY2" fmla="*/ 1097714 h 1097714"/>
              <a:gd name="connsiteX3" fmla="*/ 0 w 5300536"/>
              <a:gd name="connsiteY3" fmla="*/ 0 h 1097714"/>
              <a:gd name="connsiteX0" fmla="*/ 0 w 5014786"/>
              <a:gd name="connsiteY0" fmla="*/ 0 h 1097714"/>
              <a:gd name="connsiteX1" fmla="*/ 4059323 w 5014786"/>
              <a:gd name="connsiteY1" fmla="*/ 1097714 h 1097714"/>
              <a:gd name="connsiteX2" fmla="*/ 5014786 w 5014786"/>
              <a:gd name="connsiteY2" fmla="*/ 1097714 h 1097714"/>
              <a:gd name="connsiteX3" fmla="*/ 0 w 5014786"/>
              <a:gd name="connsiteY3" fmla="*/ 0 h 1097714"/>
            </a:gdLst>
            <a:ahLst/>
            <a:cxnLst>
              <a:cxn ang="0">
                <a:pos x="connsiteX0" y="connsiteY0"/>
              </a:cxn>
              <a:cxn ang="0">
                <a:pos x="connsiteX1" y="connsiteY1"/>
              </a:cxn>
              <a:cxn ang="0">
                <a:pos x="connsiteX2" y="connsiteY2"/>
              </a:cxn>
              <a:cxn ang="0">
                <a:pos x="connsiteX3" y="connsiteY3"/>
              </a:cxn>
            </a:cxnLst>
            <a:rect l="l" t="t" r="r" b="b"/>
            <a:pathLst>
              <a:path w="5014786" h="1097714">
                <a:moveTo>
                  <a:pt x="0" y="0"/>
                </a:moveTo>
                <a:lnTo>
                  <a:pt x="4059323" y="1097714"/>
                </a:lnTo>
                <a:lnTo>
                  <a:pt x="5014786" y="1097714"/>
                </a:lnTo>
                <a:lnTo>
                  <a:pt x="0" y="0"/>
                </a:lnTo>
                <a:close/>
              </a:path>
            </a:pathLst>
          </a:custGeom>
          <a:solidFill>
            <a:srgbClr val="D3B63A"/>
          </a:solidFill>
          <a:ln>
            <a:noFill/>
          </a:ln>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sz="1800"/>
          </a:p>
        </p:txBody>
      </p:sp>
    </p:spTree>
    <p:extLst>
      <p:ext uri="{BB962C8B-B14F-4D97-AF65-F5344CB8AC3E}">
        <p14:creationId xmlns:p14="http://schemas.microsoft.com/office/powerpoint/2010/main" val="143330701"/>
      </p:ext>
    </p:extLst>
  </p:cSld>
  <p:clrMap bg1="lt1" tx1="dk1" bg2="lt2" tx2="dk2" accent1="accent1" accent2="accent2" accent3="accent3" accent4="accent4" accent5="accent5" accent6="accent6" hlink="hlink" folHlink="folHlink"/>
  <p:sldLayoutIdLst>
    <p:sldLayoutId id="2147483720" r:id="rId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17" indent="-256002" algn="l" rtl="0" eaLnBrk="1" latinLnBrk="0" hangingPunct="1">
        <a:spcBef>
          <a:spcPts val="400"/>
        </a:spcBef>
        <a:spcAft>
          <a:spcPts val="0"/>
        </a:spcAft>
        <a:buClr>
          <a:schemeClr val="tx1"/>
        </a:buClr>
        <a:buSzPct val="100000"/>
        <a:buFont typeface="Wingdings" pitchFamily="2" charset="2"/>
        <a:buChar char="§"/>
        <a:defRPr kumimoji="0" sz="2700" kern="1200">
          <a:solidFill>
            <a:schemeClr val="tx1"/>
          </a:solidFill>
          <a:latin typeface="+mn-lt"/>
          <a:ea typeface="+mn-ea"/>
          <a:cs typeface="+mn-cs"/>
        </a:defRPr>
      </a:lvl1pPr>
      <a:lvl2pPr marL="621720" indent="-228573" algn="l" rtl="0" eaLnBrk="1" latinLnBrk="0" hangingPunct="1">
        <a:spcBef>
          <a:spcPts val="324"/>
        </a:spcBef>
        <a:buClr>
          <a:schemeClr val="tx1"/>
        </a:buClr>
        <a:buFont typeface="Arial" pitchFamily="34" charset="0"/>
        <a:buChar char="•"/>
        <a:defRPr kumimoji="0" sz="2300" kern="1200">
          <a:solidFill>
            <a:schemeClr val="tx1"/>
          </a:solidFill>
          <a:latin typeface="+mn-lt"/>
          <a:ea typeface="+mn-ea"/>
          <a:cs typeface="+mn-cs"/>
        </a:defRPr>
      </a:lvl2pPr>
      <a:lvl3pPr marL="859435" indent="-228573" algn="l" rtl="0" eaLnBrk="1" latinLnBrk="0" hangingPunct="1">
        <a:spcBef>
          <a:spcPts val="350"/>
        </a:spcBef>
        <a:buClr>
          <a:schemeClr val="tx1"/>
        </a:buClr>
        <a:buSzPct val="100000"/>
        <a:buFont typeface="Arial" pitchFamily="34" charset="0"/>
        <a:buChar char="•"/>
        <a:defRPr kumimoji="0" sz="2100" kern="1200">
          <a:solidFill>
            <a:schemeClr val="tx1"/>
          </a:solidFill>
          <a:latin typeface="+mn-lt"/>
          <a:ea typeface="+mn-ea"/>
          <a:cs typeface="+mn-cs"/>
        </a:defRPr>
      </a:lvl3pPr>
      <a:lvl4pPr marL="1142867" indent="-228573" algn="l" rtl="0" eaLnBrk="1" latinLnBrk="0" hangingPunct="1">
        <a:spcBef>
          <a:spcPts val="350"/>
        </a:spcBef>
        <a:buClr>
          <a:schemeClr val="tx1"/>
        </a:buClr>
        <a:buFont typeface="Arial" pitchFamily="34" charset="0"/>
        <a:buChar char="•"/>
        <a:defRPr kumimoji="0" sz="1900" kern="1200">
          <a:solidFill>
            <a:schemeClr val="tx1"/>
          </a:solidFill>
          <a:latin typeface="+mn-lt"/>
          <a:ea typeface="+mn-ea"/>
          <a:cs typeface="+mn-cs"/>
        </a:defRPr>
      </a:lvl4pPr>
      <a:lvl5pPr marL="1371440" indent="-228573" algn="l" rtl="0" eaLnBrk="1" latinLnBrk="0" hangingPunct="1">
        <a:spcBef>
          <a:spcPts val="350"/>
        </a:spcBef>
        <a:buClr>
          <a:schemeClr val="tx1"/>
        </a:buClr>
        <a:buFont typeface="Arial" pitchFamily="34" charset="0"/>
        <a:buChar char="•"/>
        <a:defRPr kumimoji="0" sz="1800" kern="1200">
          <a:solidFill>
            <a:schemeClr val="tx1"/>
          </a:solidFill>
          <a:latin typeface="+mn-lt"/>
          <a:ea typeface="+mn-ea"/>
          <a:cs typeface="+mn-cs"/>
        </a:defRPr>
      </a:lvl5pPr>
      <a:lvl6pPr marL="1600013" indent="-228573" algn="l" rtl="0" eaLnBrk="1" latinLnBrk="0" hangingPunct="1">
        <a:spcBef>
          <a:spcPts val="350"/>
        </a:spcBef>
        <a:buClr>
          <a:schemeClr val="tx1"/>
        </a:buClr>
        <a:buFont typeface="Arial" pitchFamily="34" charset="0"/>
        <a:buChar char="•"/>
        <a:defRPr kumimoji="0" sz="1800" kern="1200" baseline="0">
          <a:solidFill>
            <a:schemeClr val="tx1"/>
          </a:solidFill>
          <a:latin typeface="+mn-lt"/>
          <a:ea typeface="+mn-ea"/>
          <a:cs typeface="+mn-cs"/>
        </a:defRPr>
      </a:lvl6pPr>
      <a:lvl7pPr marL="1828586" indent="-228573"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159" indent="-228573"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5733" indent="-228573"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46" algn="l" rtl="0" eaLnBrk="1" latinLnBrk="0" hangingPunct="1">
        <a:defRPr kumimoji="0" kern="1200">
          <a:solidFill>
            <a:schemeClr val="tx1"/>
          </a:solidFill>
          <a:latin typeface="+mn-lt"/>
          <a:ea typeface="+mn-ea"/>
          <a:cs typeface="+mn-cs"/>
        </a:defRPr>
      </a:lvl2pPr>
      <a:lvl3pPr marL="914293" algn="l" rtl="0" eaLnBrk="1" latinLnBrk="0" hangingPunct="1">
        <a:defRPr kumimoji="0" kern="1200">
          <a:solidFill>
            <a:schemeClr val="tx1"/>
          </a:solidFill>
          <a:latin typeface="+mn-lt"/>
          <a:ea typeface="+mn-ea"/>
          <a:cs typeface="+mn-cs"/>
        </a:defRPr>
      </a:lvl3pPr>
      <a:lvl4pPr marL="1371440" algn="l" rtl="0" eaLnBrk="1" latinLnBrk="0" hangingPunct="1">
        <a:defRPr kumimoji="0" kern="1200">
          <a:solidFill>
            <a:schemeClr val="tx1"/>
          </a:solidFill>
          <a:latin typeface="+mn-lt"/>
          <a:ea typeface="+mn-ea"/>
          <a:cs typeface="+mn-cs"/>
        </a:defRPr>
      </a:lvl4pPr>
      <a:lvl5pPr marL="1828586" algn="l" rtl="0" eaLnBrk="1" latinLnBrk="0" hangingPunct="1">
        <a:defRPr kumimoji="0" kern="1200">
          <a:solidFill>
            <a:schemeClr val="tx1"/>
          </a:solidFill>
          <a:latin typeface="+mn-lt"/>
          <a:ea typeface="+mn-ea"/>
          <a:cs typeface="+mn-cs"/>
        </a:defRPr>
      </a:lvl5pPr>
      <a:lvl6pPr marL="2285733" algn="l" rtl="0" eaLnBrk="1" latinLnBrk="0" hangingPunct="1">
        <a:defRPr kumimoji="0" kern="1200">
          <a:solidFill>
            <a:schemeClr val="tx1"/>
          </a:solidFill>
          <a:latin typeface="+mn-lt"/>
          <a:ea typeface="+mn-ea"/>
          <a:cs typeface="+mn-cs"/>
        </a:defRPr>
      </a:lvl6pPr>
      <a:lvl7pPr marL="2742879" algn="l" rtl="0" eaLnBrk="1" latinLnBrk="0" hangingPunct="1">
        <a:defRPr kumimoji="0" kern="1200">
          <a:solidFill>
            <a:schemeClr val="tx1"/>
          </a:solidFill>
          <a:latin typeface="+mn-lt"/>
          <a:ea typeface="+mn-ea"/>
          <a:cs typeface="+mn-cs"/>
        </a:defRPr>
      </a:lvl7pPr>
      <a:lvl8pPr marL="3200026" algn="l" rtl="0" eaLnBrk="1" latinLnBrk="0" hangingPunct="1">
        <a:defRPr kumimoji="0" kern="1200">
          <a:solidFill>
            <a:schemeClr val="tx1"/>
          </a:solidFill>
          <a:latin typeface="+mn-lt"/>
          <a:ea typeface="+mn-ea"/>
          <a:cs typeface="+mn-cs"/>
        </a:defRPr>
      </a:lvl8pPr>
      <a:lvl9pPr marL="3657172" algn="l" rtl="0" eaLnBrk="1" latinLnBrk="0" hangingPunct="1">
        <a:defRPr kumimoji="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609600" y="274638"/>
            <a:ext cx="10972800" cy="1143000"/>
          </a:xfrm>
          <a:prstGeom prst="rect">
            <a:avLst/>
          </a:prstGeom>
        </p:spPr>
        <p:txBody>
          <a:bodyPr vert="horz" lIns="91429" tIns="45714" rIns="91429" bIns="45714"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32"/>
            <a:ext cx="10972800" cy="4525963"/>
          </a:xfrm>
          <a:prstGeom prst="rect">
            <a:avLst/>
          </a:prstGeom>
        </p:spPr>
        <p:txBody>
          <a:bodyPr vert="horz" lIns="91429" tIns="45714" rIns="91429" bIns="45714">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Right Triangle 10"/>
          <p:cNvSpPr/>
          <p:nvPr/>
        </p:nvSpPr>
        <p:spPr>
          <a:xfrm>
            <a:off x="2" y="5651576"/>
            <a:ext cx="4979172" cy="1206427"/>
          </a:xfrm>
          <a:prstGeom prst="rtTriangle">
            <a:avLst/>
          </a:prstGeom>
        </p:spPr>
        <p:style>
          <a:lnRef idx="0">
            <a:schemeClr val="accent4"/>
          </a:lnRef>
          <a:fillRef idx="3">
            <a:schemeClr val="accent4"/>
          </a:fillRef>
          <a:effectRef idx="3">
            <a:schemeClr val="accent4"/>
          </a:effectRef>
          <a:fontRef idx="minor">
            <a:schemeClr val="lt1"/>
          </a:fontRef>
        </p:style>
        <p:txBody>
          <a:bodyPr lIns="101882" tIns="50941" rIns="101882" bIns="50941" rtlCol="0" anchor="ctr"/>
          <a:lstStyle/>
          <a:p>
            <a:pPr algn="ctr"/>
            <a:endParaRPr lang="en-US" sz="1800"/>
          </a:p>
        </p:txBody>
      </p:sp>
      <p:sp>
        <p:nvSpPr>
          <p:cNvPr id="16" name="Right Triangle 15"/>
          <p:cNvSpPr/>
          <p:nvPr/>
        </p:nvSpPr>
        <p:spPr>
          <a:xfrm flipH="1">
            <a:off x="10217470" y="6214387"/>
            <a:ext cx="1972191" cy="651423"/>
          </a:xfrm>
          <a:prstGeom prst="rtTriangle">
            <a:avLst/>
          </a:prstGeom>
        </p:spPr>
        <p:style>
          <a:lnRef idx="1">
            <a:schemeClr val="accent4"/>
          </a:lnRef>
          <a:fillRef idx="3">
            <a:schemeClr val="accent4"/>
          </a:fillRef>
          <a:effectRef idx="2">
            <a:schemeClr val="accent4"/>
          </a:effectRef>
          <a:fontRef idx="minor">
            <a:schemeClr val="lt1"/>
          </a:fontRef>
        </p:style>
        <p:txBody>
          <a:bodyPr lIns="101882" tIns="50941" rIns="101882" bIns="50941" rtlCol="0" anchor="ctr"/>
          <a:lstStyle/>
          <a:p>
            <a:pPr algn="ctr"/>
            <a:endParaRPr lang="en-US" sz="1800"/>
          </a:p>
        </p:txBody>
      </p:sp>
      <p:pic>
        <p:nvPicPr>
          <p:cNvPr id="17" name="Content Placeholder 12" descr="FSA logo_vector.eps"/>
          <p:cNvPicPr>
            <a:picLocks noChangeAspect="1"/>
          </p:cNvPicPr>
          <p:nvPr/>
        </p:nvPicPr>
        <p:blipFill>
          <a:blip r:embed="rId4" cstate="print"/>
          <a:srcRect l="-10526" r="-10526"/>
          <a:stretch>
            <a:fillRect/>
          </a:stretch>
        </p:blipFill>
        <p:spPr>
          <a:xfrm>
            <a:off x="2" y="5914965"/>
            <a:ext cx="1365625" cy="820746"/>
          </a:xfrm>
          <a:prstGeom prst="rect">
            <a:avLst/>
          </a:prstGeom>
        </p:spPr>
      </p:pic>
      <p:sp>
        <p:nvSpPr>
          <p:cNvPr id="19" name="Freeform 18"/>
          <p:cNvSpPr/>
          <p:nvPr/>
        </p:nvSpPr>
        <p:spPr>
          <a:xfrm>
            <a:off x="9839541" y="6195909"/>
            <a:ext cx="2374900" cy="654897"/>
          </a:xfrm>
          <a:custGeom>
            <a:avLst/>
            <a:gdLst>
              <a:gd name="connsiteX0" fmla="*/ 1619250 w 1619250"/>
              <a:gd name="connsiteY0" fmla="*/ 0 h 577850"/>
              <a:gd name="connsiteX1" fmla="*/ 273050 w 1619250"/>
              <a:gd name="connsiteY1" fmla="*/ 577850 h 577850"/>
              <a:gd name="connsiteX2" fmla="*/ 0 w 1619250"/>
              <a:gd name="connsiteY2" fmla="*/ 577850 h 577850"/>
              <a:gd name="connsiteX3" fmla="*/ 1619250 w 1619250"/>
              <a:gd name="connsiteY3" fmla="*/ 0 h 577850"/>
            </a:gdLst>
            <a:ahLst/>
            <a:cxnLst>
              <a:cxn ang="0">
                <a:pos x="connsiteX0" y="connsiteY0"/>
              </a:cxn>
              <a:cxn ang="0">
                <a:pos x="connsiteX1" y="connsiteY1"/>
              </a:cxn>
              <a:cxn ang="0">
                <a:pos x="connsiteX2" y="connsiteY2"/>
              </a:cxn>
              <a:cxn ang="0">
                <a:pos x="connsiteX3" y="connsiteY3"/>
              </a:cxn>
            </a:cxnLst>
            <a:rect l="l" t="t" r="r" b="b"/>
            <a:pathLst>
              <a:path w="1619250" h="577850">
                <a:moveTo>
                  <a:pt x="1619250" y="0"/>
                </a:moveTo>
                <a:lnTo>
                  <a:pt x="273050" y="577850"/>
                </a:lnTo>
                <a:lnTo>
                  <a:pt x="0" y="577850"/>
                </a:lnTo>
                <a:lnTo>
                  <a:pt x="1619250" y="0"/>
                </a:lnTo>
                <a:close/>
              </a:path>
            </a:pathLst>
          </a:custGeom>
          <a:solidFill>
            <a:srgbClr val="D3B63A"/>
          </a:solidFill>
          <a:ln>
            <a:noFill/>
          </a:ln>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sz="1800"/>
          </a:p>
        </p:txBody>
      </p:sp>
      <p:sp>
        <p:nvSpPr>
          <p:cNvPr id="20" name="Freeform 19"/>
          <p:cNvSpPr/>
          <p:nvPr/>
        </p:nvSpPr>
        <p:spPr>
          <a:xfrm>
            <a:off x="8238" y="5628320"/>
            <a:ext cx="5900447" cy="1229683"/>
          </a:xfrm>
          <a:custGeom>
            <a:avLst/>
            <a:gdLst>
              <a:gd name="connsiteX0" fmla="*/ 0 w 3951021"/>
              <a:gd name="connsiteY0" fmla="*/ 0 h 1095620"/>
              <a:gd name="connsiteX1" fmla="*/ 3295284 w 3951021"/>
              <a:gd name="connsiteY1" fmla="*/ 1095620 h 1095620"/>
              <a:gd name="connsiteX2" fmla="*/ 3951021 w 3951021"/>
              <a:gd name="connsiteY2" fmla="*/ 1095620 h 1095620"/>
              <a:gd name="connsiteX3" fmla="*/ 0 w 3951021"/>
              <a:gd name="connsiteY3" fmla="*/ 0 h 1095620"/>
              <a:gd name="connsiteX0" fmla="*/ 0 w 3951021"/>
              <a:gd name="connsiteY0" fmla="*/ 0 h 1095620"/>
              <a:gd name="connsiteX1" fmla="*/ 2830458 w 3951021"/>
              <a:gd name="connsiteY1" fmla="*/ 1095620 h 1095620"/>
              <a:gd name="connsiteX2" fmla="*/ 3951021 w 3951021"/>
              <a:gd name="connsiteY2" fmla="*/ 1095620 h 1095620"/>
              <a:gd name="connsiteX3" fmla="*/ 0 w 3951021"/>
              <a:gd name="connsiteY3" fmla="*/ 0 h 1095620"/>
              <a:gd name="connsiteX0" fmla="*/ 0 w 4208336"/>
              <a:gd name="connsiteY0" fmla="*/ 0 h 780214"/>
              <a:gd name="connsiteX1" fmla="*/ 3087773 w 4208336"/>
              <a:gd name="connsiteY1" fmla="*/ 780214 h 780214"/>
              <a:gd name="connsiteX2" fmla="*/ 4208336 w 4208336"/>
              <a:gd name="connsiteY2" fmla="*/ 780214 h 780214"/>
              <a:gd name="connsiteX3" fmla="*/ 0 w 4208336"/>
              <a:gd name="connsiteY3" fmla="*/ 0 h 780214"/>
              <a:gd name="connsiteX0" fmla="*/ 0 w 4424236"/>
              <a:gd name="connsiteY0" fmla="*/ 0 h 907214"/>
              <a:gd name="connsiteX1" fmla="*/ 3303673 w 4424236"/>
              <a:gd name="connsiteY1" fmla="*/ 907214 h 907214"/>
              <a:gd name="connsiteX2" fmla="*/ 4424236 w 4424236"/>
              <a:gd name="connsiteY2" fmla="*/ 907214 h 907214"/>
              <a:gd name="connsiteX3" fmla="*/ 0 w 4424236"/>
              <a:gd name="connsiteY3" fmla="*/ 0 h 907214"/>
              <a:gd name="connsiteX0" fmla="*/ 0 w 4087686"/>
              <a:gd name="connsiteY0" fmla="*/ 0 h 907214"/>
              <a:gd name="connsiteX1" fmla="*/ 3303673 w 4087686"/>
              <a:gd name="connsiteY1" fmla="*/ 907214 h 907214"/>
              <a:gd name="connsiteX2" fmla="*/ 4087686 w 4087686"/>
              <a:gd name="connsiteY2" fmla="*/ 907214 h 907214"/>
              <a:gd name="connsiteX3" fmla="*/ 0 w 4087686"/>
              <a:gd name="connsiteY3" fmla="*/ 0 h 907214"/>
              <a:gd name="connsiteX0" fmla="*/ 0 w 4087686"/>
              <a:gd name="connsiteY0" fmla="*/ 0 h 907214"/>
              <a:gd name="connsiteX1" fmla="*/ 2852823 w 4087686"/>
              <a:gd name="connsiteY1" fmla="*/ 907214 h 907214"/>
              <a:gd name="connsiteX2" fmla="*/ 4087686 w 4087686"/>
              <a:gd name="connsiteY2" fmla="*/ 907214 h 907214"/>
              <a:gd name="connsiteX3" fmla="*/ 0 w 4087686"/>
              <a:gd name="connsiteY3" fmla="*/ 0 h 907214"/>
              <a:gd name="connsiteX0" fmla="*/ 0 w 3770186"/>
              <a:gd name="connsiteY0" fmla="*/ 0 h 907214"/>
              <a:gd name="connsiteX1" fmla="*/ 2852823 w 3770186"/>
              <a:gd name="connsiteY1" fmla="*/ 907214 h 907214"/>
              <a:gd name="connsiteX2" fmla="*/ 3770186 w 3770186"/>
              <a:gd name="connsiteY2" fmla="*/ 907214 h 907214"/>
              <a:gd name="connsiteX3" fmla="*/ 0 w 3770186"/>
              <a:gd name="connsiteY3" fmla="*/ 0 h 907214"/>
              <a:gd name="connsiteX0" fmla="*/ 0 w 3611436"/>
              <a:gd name="connsiteY0" fmla="*/ 0 h 907214"/>
              <a:gd name="connsiteX1" fmla="*/ 2852823 w 3611436"/>
              <a:gd name="connsiteY1" fmla="*/ 907214 h 907214"/>
              <a:gd name="connsiteX2" fmla="*/ 3611436 w 3611436"/>
              <a:gd name="connsiteY2" fmla="*/ 907214 h 907214"/>
              <a:gd name="connsiteX3" fmla="*/ 0 w 3611436"/>
              <a:gd name="connsiteY3" fmla="*/ 0 h 907214"/>
              <a:gd name="connsiteX0" fmla="*/ 0 w 3459036"/>
              <a:gd name="connsiteY0" fmla="*/ 0 h 907214"/>
              <a:gd name="connsiteX1" fmla="*/ 2852823 w 3459036"/>
              <a:gd name="connsiteY1" fmla="*/ 907214 h 907214"/>
              <a:gd name="connsiteX2" fmla="*/ 3459036 w 3459036"/>
              <a:gd name="connsiteY2" fmla="*/ 907214 h 907214"/>
              <a:gd name="connsiteX3" fmla="*/ 0 w 3459036"/>
              <a:gd name="connsiteY3" fmla="*/ 0 h 907214"/>
              <a:gd name="connsiteX0" fmla="*/ 0 w 3579686"/>
              <a:gd name="connsiteY0" fmla="*/ 0 h 907214"/>
              <a:gd name="connsiteX1" fmla="*/ 2852823 w 3579686"/>
              <a:gd name="connsiteY1" fmla="*/ 907214 h 907214"/>
              <a:gd name="connsiteX2" fmla="*/ 3579686 w 3579686"/>
              <a:gd name="connsiteY2" fmla="*/ 907214 h 907214"/>
              <a:gd name="connsiteX3" fmla="*/ 0 w 3579686"/>
              <a:gd name="connsiteY3" fmla="*/ 0 h 907214"/>
              <a:gd name="connsiteX0" fmla="*/ 0 w 4138486"/>
              <a:gd name="connsiteY0" fmla="*/ 0 h 1085014"/>
              <a:gd name="connsiteX1" fmla="*/ 3411623 w 4138486"/>
              <a:gd name="connsiteY1" fmla="*/ 1085014 h 1085014"/>
              <a:gd name="connsiteX2" fmla="*/ 4138486 w 4138486"/>
              <a:gd name="connsiteY2" fmla="*/ 1085014 h 1085014"/>
              <a:gd name="connsiteX3" fmla="*/ 0 w 4138486"/>
              <a:gd name="connsiteY3" fmla="*/ 0 h 1085014"/>
              <a:gd name="connsiteX0" fmla="*/ 0 w 4034577"/>
              <a:gd name="connsiteY0" fmla="*/ 0 h 1085014"/>
              <a:gd name="connsiteX1" fmla="*/ 3307714 w 4034577"/>
              <a:gd name="connsiteY1" fmla="*/ 1085014 h 1085014"/>
              <a:gd name="connsiteX2" fmla="*/ 4034577 w 4034577"/>
              <a:gd name="connsiteY2" fmla="*/ 1085014 h 1085014"/>
              <a:gd name="connsiteX3" fmla="*/ 0 w 4034577"/>
              <a:gd name="connsiteY3" fmla="*/ 0 h 1085014"/>
              <a:gd name="connsiteX0" fmla="*/ 0 w 4103850"/>
              <a:gd name="connsiteY0" fmla="*/ 0 h 1085014"/>
              <a:gd name="connsiteX1" fmla="*/ 3376987 w 4103850"/>
              <a:gd name="connsiteY1" fmla="*/ 1085014 h 1085014"/>
              <a:gd name="connsiteX2" fmla="*/ 4103850 w 4103850"/>
              <a:gd name="connsiteY2" fmla="*/ 1085014 h 1085014"/>
              <a:gd name="connsiteX3" fmla="*/ 0 w 4103850"/>
              <a:gd name="connsiteY3" fmla="*/ 0 h 1085014"/>
              <a:gd name="connsiteX0" fmla="*/ 0 w 4023032"/>
              <a:gd name="connsiteY0" fmla="*/ 0 h 1085014"/>
              <a:gd name="connsiteX1" fmla="*/ 3296169 w 4023032"/>
              <a:gd name="connsiteY1" fmla="*/ 1085014 h 1085014"/>
              <a:gd name="connsiteX2" fmla="*/ 4023032 w 4023032"/>
              <a:gd name="connsiteY2" fmla="*/ 1085014 h 1085014"/>
              <a:gd name="connsiteX3" fmla="*/ 0 w 4023032"/>
              <a:gd name="connsiteY3" fmla="*/ 0 h 1085014"/>
            </a:gdLst>
            <a:ahLst/>
            <a:cxnLst>
              <a:cxn ang="0">
                <a:pos x="connsiteX0" y="connsiteY0"/>
              </a:cxn>
              <a:cxn ang="0">
                <a:pos x="connsiteX1" y="connsiteY1"/>
              </a:cxn>
              <a:cxn ang="0">
                <a:pos x="connsiteX2" y="connsiteY2"/>
              </a:cxn>
              <a:cxn ang="0">
                <a:pos x="connsiteX3" y="connsiteY3"/>
              </a:cxn>
            </a:cxnLst>
            <a:rect l="l" t="t" r="r" b="b"/>
            <a:pathLst>
              <a:path w="4023032" h="1085014">
                <a:moveTo>
                  <a:pt x="0" y="0"/>
                </a:moveTo>
                <a:lnTo>
                  <a:pt x="3296169" y="1085014"/>
                </a:lnTo>
                <a:lnTo>
                  <a:pt x="4023032" y="1085014"/>
                </a:lnTo>
                <a:lnTo>
                  <a:pt x="0" y="0"/>
                </a:lnTo>
                <a:close/>
              </a:path>
            </a:pathLst>
          </a:custGeom>
          <a:solidFill>
            <a:schemeClr val="bg1"/>
          </a:solidFill>
          <a:ln>
            <a:noFill/>
          </a:ln>
          <a:effectLst>
            <a:outerShdw blurRad="50800" dist="38100" dir="5400000" rotWithShape="0">
              <a:srgbClr val="000000">
                <a:alpha val="71000"/>
              </a:srgbClr>
            </a:outerShdw>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sz="1800"/>
          </a:p>
        </p:txBody>
      </p:sp>
      <p:sp>
        <p:nvSpPr>
          <p:cNvPr id="21" name="Freeform 20"/>
          <p:cNvSpPr/>
          <p:nvPr/>
        </p:nvSpPr>
        <p:spPr>
          <a:xfrm>
            <a:off x="-12086" y="5613924"/>
            <a:ext cx="7355020" cy="1244076"/>
          </a:xfrm>
          <a:custGeom>
            <a:avLst/>
            <a:gdLst>
              <a:gd name="connsiteX0" fmla="*/ 0 w 3951021"/>
              <a:gd name="connsiteY0" fmla="*/ 0 h 1095620"/>
              <a:gd name="connsiteX1" fmla="*/ 3295284 w 3951021"/>
              <a:gd name="connsiteY1" fmla="*/ 1095620 h 1095620"/>
              <a:gd name="connsiteX2" fmla="*/ 3951021 w 3951021"/>
              <a:gd name="connsiteY2" fmla="*/ 1095620 h 1095620"/>
              <a:gd name="connsiteX3" fmla="*/ 0 w 3951021"/>
              <a:gd name="connsiteY3" fmla="*/ 0 h 1095620"/>
              <a:gd name="connsiteX0" fmla="*/ 0 w 3951021"/>
              <a:gd name="connsiteY0" fmla="*/ 0 h 1095620"/>
              <a:gd name="connsiteX1" fmla="*/ 2830458 w 3951021"/>
              <a:gd name="connsiteY1" fmla="*/ 1095620 h 1095620"/>
              <a:gd name="connsiteX2" fmla="*/ 3951021 w 3951021"/>
              <a:gd name="connsiteY2" fmla="*/ 1095620 h 1095620"/>
              <a:gd name="connsiteX3" fmla="*/ 0 w 3951021"/>
              <a:gd name="connsiteY3" fmla="*/ 0 h 1095620"/>
              <a:gd name="connsiteX0" fmla="*/ 0 w 4208336"/>
              <a:gd name="connsiteY0" fmla="*/ 0 h 780214"/>
              <a:gd name="connsiteX1" fmla="*/ 3087773 w 4208336"/>
              <a:gd name="connsiteY1" fmla="*/ 780214 h 780214"/>
              <a:gd name="connsiteX2" fmla="*/ 4208336 w 4208336"/>
              <a:gd name="connsiteY2" fmla="*/ 780214 h 780214"/>
              <a:gd name="connsiteX3" fmla="*/ 0 w 4208336"/>
              <a:gd name="connsiteY3" fmla="*/ 0 h 780214"/>
              <a:gd name="connsiteX0" fmla="*/ 0 w 4328986"/>
              <a:gd name="connsiteY0" fmla="*/ 0 h 780214"/>
              <a:gd name="connsiteX1" fmla="*/ 3087773 w 4328986"/>
              <a:gd name="connsiteY1" fmla="*/ 780214 h 780214"/>
              <a:gd name="connsiteX2" fmla="*/ 4328986 w 4328986"/>
              <a:gd name="connsiteY2" fmla="*/ 780214 h 780214"/>
              <a:gd name="connsiteX3" fmla="*/ 0 w 4328986"/>
              <a:gd name="connsiteY3" fmla="*/ 0 h 780214"/>
              <a:gd name="connsiteX0" fmla="*/ 0 w 4551236"/>
              <a:gd name="connsiteY0" fmla="*/ 0 h 869114"/>
              <a:gd name="connsiteX1" fmla="*/ 3310023 w 4551236"/>
              <a:gd name="connsiteY1" fmla="*/ 869114 h 869114"/>
              <a:gd name="connsiteX2" fmla="*/ 4551236 w 4551236"/>
              <a:gd name="connsiteY2" fmla="*/ 869114 h 869114"/>
              <a:gd name="connsiteX3" fmla="*/ 0 w 4551236"/>
              <a:gd name="connsiteY3" fmla="*/ 0 h 869114"/>
              <a:gd name="connsiteX0" fmla="*/ 0 w 5300536"/>
              <a:gd name="connsiteY0" fmla="*/ 0 h 1097714"/>
              <a:gd name="connsiteX1" fmla="*/ 4059323 w 5300536"/>
              <a:gd name="connsiteY1" fmla="*/ 1097714 h 1097714"/>
              <a:gd name="connsiteX2" fmla="*/ 5300536 w 5300536"/>
              <a:gd name="connsiteY2" fmla="*/ 1097714 h 1097714"/>
              <a:gd name="connsiteX3" fmla="*/ 0 w 5300536"/>
              <a:gd name="connsiteY3" fmla="*/ 0 h 1097714"/>
              <a:gd name="connsiteX0" fmla="*/ 0 w 5014786"/>
              <a:gd name="connsiteY0" fmla="*/ 0 h 1097714"/>
              <a:gd name="connsiteX1" fmla="*/ 4059323 w 5014786"/>
              <a:gd name="connsiteY1" fmla="*/ 1097714 h 1097714"/>
              <a:gd name="connsiteX2" fmla="*/ 5014786 w 5014786"/>
              <a:gd name="connsiteY2" fmla="*/ 1097714 h 1097714"/>
              <a:gd name="connsiteX3" fmla="*/ 0 w 5014786"/>
              <a:gd name="connsiteY3" fmla="*/ 0 h 1097714"/>
            </a:gdLst>
            <a:ahLst/>
            <a:cxnLst>
              <a:cxn ang="0">
                <a:pos x="connsiteX0" y="connsiteY0"/>
              </a:cxn>
              <a:cxn ang="0">
                <a:pos x="connsiteX1" y="connsiteY1"/>
              </a:cxn>
              <a:cxn ang="0">
                <a:pos x="connsiteX2" y="connsiteY2"/>
              </a:cxn>
              <a:cxn ang="0">
                <a:pos x="connsiteX3" y="connsiteY3"/>
              </a:cxn>
            </a:cxnLst>
            <a:rect l="l" t="t" r="r" b="b"/>
            <a:pathLst>
              <a:path w="5014786" h="1097714">
                <a:moveTo>
                  <a:pt x="0" y="0"/>
                </a:moveTo>
                <a:lnTo>
                  <a:pt x="4059323" y="1097714"/>
                </a:lnTo>
                <a:lnTo>
                  <a:pt x="5014786" y="1097714"/>
                </a:lnTo>
                <a:lnTo>
                  <a:pt x="0" y="0"/>
                </a:lnTo>
                <a:close/>
              </a:path>
            </a:pathLst>
          </a:custGeom>
          <a:solidFill>
            <a:srgbClr val="D3B63A"/>
          </a:solidFill>
          <a:ln>
            <a:noFill/>
          </a:ln>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sz="1800"/>
          </a:p>
        </p:txBody>
      </p:sp>
    </p:spTree>
    <p:extLst>
      <p:ext uri="{BB962C8B-B14F-4D97-AF65-F5344CB8AC3E}">
        <p14:creationId xmlns:p14="http://schemas.microsoft.com/office/powerpoint/2010/main" val="2417456357"/>
      </p:ext>
    </p:extLst>
  </p:cSld>
  <p:clrMap bg1="lt1" tx1="dk1" bg2="lt2" tx2="dk2" accent1="accent1" accent2="accent2" accent3="accent3" accent4="accent4" accent5="accent5" accent6="accent6" hlink="hlink" folHlink="folHlink"/>
  <p:sldLayoutIdLst>
    <p:sldLayoutId id="2147483722" r:id="rId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17" indent="-256002" algn="l" rtl="0" eaLnBrk="1" latinLnBrk="0" hangingPunct="1">
        <a:spcBef>
          <a:spcPts val="400"/>
        </a:spcBef>
        <a:spcAft>
          <a:spcPts val="0"/>
        </a:spcAft>
        <a:buClr>
          <a:schemeClr val="tx1"/>
        </a:buClr>
        <a:buSzPct val="100000"/>
        <a:buFont typeface="Wingdings" pitchFamily="2" charset="2"/>
        <a:buChar char="§"/>
        <a:defRPr kumimoji="0" sz="2700" kern="1200">
          <a:solidFill>
            <a:schemeClr val="tx1"/>
          </a:solidFill>
          <a:latin typeface="+mn-lt"/>
          <a:ea typeface="+mn-ea"/>
          <a:cs typeface="+mn-cs"/>
        </a:defRPr>
      </a:lvl1pPr>
      <a:lvl2pPr marL="621720" indent="-228573" algn="l" rtl="0" eaLnBrk="1" latinLnBrk="0" hangingPunct="1">
        <a:spcBef>
          <a:spcPts val="324"/>
        </a:spcBef>
        <a:buClr>
          <a:schemeClr val="tx1"/>
        </a:buClr>
        <a:buFont typeface="Arial" pitchFamily="34" charset="0"/>
        <a:buChar char="•"/>
        <a:defRPr kumimoji="0" sz="2300" kern="1200">
          <a:solidFill>
            <a:schemeClr val="tx1"/>
          </a:solidFill>
          <a:latin typeface="+mn-lt"/>
          <a:ea typeface="+mn-ea"/>
          <a:cs typeface="+mn-cs"/>
        </a:defRPr>
      </a:lvl2pPr>
      <a:lvl3pPr marL="859435" indent="-228573" algn="l" rtl="0" eaLnBrk="1" latinLnBrk="0" hangingPunct="1">
        <a:spcBef>
          <a:spcPts val="350"/>
        </a:spcBef>
        <a:buClr>
          <a:schemeClr val="tx1"/>
        </a:buClr>
        <a:buSzPct val="100000"/>
        <a:buFont typeface="Arial" pitchFamily="34" charset="0"/>
        <a:buChar char="•"/>
        <a:defRPr kumimoji="0" sz="2100" kern="1200">
          <a:solidFill>
            <a:schemeClr val="tx1"/>
          </a:solidFill>
          <a:latin typeface="+mn-lt"/>
          <a:ea typeface="+mn-ea"/>
          <a:cs typeface="+mn-cs"/>
        </a:defRPr>
      </a:lvl3pPr>
      <a:lvl4pPr marL="1142867" indent="-228573" algn="l" rtl="0" eaLnBrk="1" latinLnBrk="0" hangingPunct="1">
        <a:spcBef>
          <a:spcPts val="350"/>
        </a:spcBef>
        <a:buClr>
          <a:schemeClr val="tx1"/>
        </a:buClr>
        <a:buFont typeface="Arial" pitchFamily="34" charset="0"/>
        <a:buChar char="•"/>
        <a:defRPr kumimoji="0" sz="1900" kern="1200">
          <a:solidFill>
            <a:schemeClr val="tx1"/>
          </a:solidFill>
          <a:latin typeface="+mn-lt"/>
          <a:ea typeface="+mn-ea"/>
          <a:cs typeface="+mn-cs"/>
        </a:defRPr>
      </a:lvl4pPr>
      <a:lvl5pPr marL="1371440" indent="-228573" algn="l" rtl="0" eaLnBrk="1" latinLnBrk="0" hangingPunct="1">
        <a:spcBef>
          <a:spcPts val="350"/>
        </a:spcBef>
        <a:buClr>
          <a:schemeClr val="tx1"/>
        </a:buClr>
        <a:buFont typeface="Arial" pitchFamily="34" charset="0"/>
        <a:buChar char="•"/>
        <a:defRPr kumimoji="0" sz="1800" kern="1200">
          <a:solidFill>
            <a:schemeClr val="tx1"/>
          </a:solidFill>
          <a:latin typeface="+mn-lt"/>
          <a:ea typeface="+mn-ea"/>
          <a:cs typeface="+mn-cs"/>
        </a:defRPr>
      </a:lvl5pPr>
      <a:lvl6pPr marL="1600013" indent="-228573" algn="l" rtl="0" eaLnBrk="1" latinLnBrk="0" hangingPunct="1">
        <a:spcBef>
          <a:spcPts val="350"/>
        </a:spcBef>
        <a:buClr>
          <a:schemeClr val="tx1"/>
        </a:buClr>
        <a:buFont typeface="Arial" pitchFamily="34" charset="0"/>
        <a:buChar char="•"/>
        <a:defRPr kumimoji="0" sz="1800" kern="1200" baseline="0">
          <a:solidFill>
            <a:schemeClr val="tx1"/>
          </a:solidFill>
          <a:latin typeface="+mn-lt"/>
          <a:ea typeface="+mn-ea"/>
          <a:cs typeface="+mn-cs"/>
        </a:defRPr>
      </a:lvl6pPr>
      <a:lvl7pPr marL="1828586" indent="-228573"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159" indent="-228573"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5733" indent="-228573"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46" algn="l" rtl="0" eaLnBrk="1" latinLnBrk="0" hangingPunct="1">
        <a:defRPr kumimoji="0" kern="1200">
          <a:solidFill>
            <a:schemeClr val="tx1"/>
          </a:solidFill>
          <a:latin typeface="+mn-lt"/>
          <a:ea typeface="+mn-ea"/>
          <a:cs typeface="+mn-cs"/>
        </a:defRPr>
      </a:lvl2pPr>
      <a:lvl3pPr marL="914293" algn="l" rtl="0" eaLnBrk="1" latinLnBrk="0" hangingPunct="1">
        <a:defRPr kumimoji="0" kern="1200">
          <a:solidFill>
            <a:schemeClr val="tx1"/>
          </a:solidFill>
          <a:latin typeface="+mn-lt"/>
          <a:ea typeface="+mn-ea"/>
          <a:cs typeface="+mn-cs"/>
        </a:defRPr>
      </a:lvl3pPr>
      <a:lvl4pPr marL="1371440" algn="l" rtl="0" eaLnBrk="1" latinLnBrk="0" hangingPunct="1">
        <a:defRPr kumimoji="0" kern="1200">
          <a:solidFill>
            <a:schemeClr val="tx1"/>
          </a:solidFill>
          <a:latin typeface="+mn-lt"/>
          <a:ea typeface="+mn-ea"/>
          <a:cs typeface="+mn-cs"/>
        </a:defRPr>
      </a:lvl4pPr>
      <a:lvl5pPr marL="1828586" algn="l" rtl="0" eaLnBrk="1" latinLnBrk="0" hangingPunct="1">
        <a:defRPr kumimoji="0" kern="1200">
          <a:solidFill>
            <a:schemeClr val="tx1"/>
          </a:solidFill>
          <a:latin typeface="+mn-lt"/>
          <a:ea typeface="+mn-ea"/>
          <a:cs typeface="+mn-cs"/>
        </a:defRPr>
      </a:lvl5pPr>
      <a:lvl6pPr marL="2285733" algn="l" rtl="0" eaLnBrk="1" latinLnBrk="0" hangingPunct="1">
        <a:defRPr kumimoji="0" kern="1200">
          <a:solidFill>
            <a:schemeClr val="tx1"/>
          </a:solidFill>
          <a:latin typeface="+mn-lt"/>
          <a:ea typeface="+mn-ea"/>
          <a:cs typeface="+mn-cs"/>
        </a:defRPr>
      </a:lvl6pPr>
      <a:lvl7pPr marL="2742879" algn="l" rtl="0" eaLnBrk="1" latinLnBrk="0" hangingPunct="1">
        <a:defRPr kumimoji="0" kern="1200">
          <a:solidFill>
            <a:schemeClr val="tx1"/>
          </a:solidFill>
          <a:latin typeface="+mn-lt"/>
          <a:ea typeface="+mn-ea"/>
          <a:cs typeface="+mn-cs"/>
        </a:defRPr>
      </a:lvl7pPr>
      <a:lvl8pPr marL="3200026" algn="l" rtl="0" eaLnBrk="1" latinLnBrk="0" hangingPunct="1">
        <a:defRPr kumimoji="0" kern="1200">
          <a:solidFill>
            <a:schemeClr val="tx1"/>
          </a:solidFill>
          <a:latin typeface="+mn-lt"/>
          <a:ea typeface="+mn-ea"/>
          <a:cs typeface="+mn-cs"/>
        </a:defRPr>
      </a:lvl8pPr>
      <a:lvl9pPr marL="3657172" algn="l" rtl="0" eaLnBrk="1" latinLnBrk="0" hangingPunct="1">
        <a:defRPr kumimoji="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29000">
              <a:schemeClr val="accent1">
                <a:lumMod val="75000"/>
              </a:schemeClr>
            </a:gs>
            <a:gs pos="64999">
              <a:srgbClr val="F0EBD5"/>
            </a:gs>
            <a:gs pos="100000">
              <a:srgbClr val="D1C39F"/>
            </a:gs>
          </a:gsLst>
          <a:lin ang="10800000" scaled="0"/>
          <a:tileRect/>
        </a:gra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D01045B1-A4A0-4E4F-80F4-9DCAC25D374A}" type="datetimeFigureOut">
              <a:rPr lang="en-US" smtClean="0"/>
              <a:pPr/>
              <a:t>1/16/2026</a:t>
            </a:fld>
            <a:endParaRPr lang="en-US"/>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A686BDB-241E-4E77-9F01-66B5621CA183}" type="slidenum">
              <a:rPr lang="en-US" smtClean="0"/>
              <a:pPr/>
              <a:t>‹#›</a:t>
            </a:fld>
            <a:endParaRPr lang="en-US"/>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extLst>
      <p:ext uri="{BB962C8B-B14F-4D97-AF65-F5344CB8AC3E}">
        <p14:creationId xmlns:p14="http://schemas.microsoft.com/office/powerpoint/2010/main" val="1915907816"/>
      </p:ext>
    </p:extLst>
  </p:cSld>
  <p:clrMap bg1="lt1" tx1="dk1" bg2="lt2" tx2="dk2" accent1="accent1" accent2="accent2" accent3="accent3" accent4="accent4" accent5="accent5" accent6="accent6" hlink="hlink" folHlink="folHlink"/>
  <p:sldLayoutIdLst>
    <p:sldLayoutId id="2147483724" r:id="rId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609600" y="274638"/>
            <a:ext cx="10972800" cy="1143000"/>
          </a:xfrm>
          <a:prstGeom prst="rect">
            <a:avLst/>
          </a:prstGeom>
        </p:spPr>
        <p:txBody>
          <a:bodyPr vert="horz" lIns="91429" tIns="45714" rIns="91429" bIns="45714"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32"/>
            <a:ext cx="10972800" cy="4525963"/>
          </a:xfrm>
          <a:prstGeom prst="rect">
            <a:avLst/>
          </a:prstGeom>
        </p:spPr>
        <p:txBody>
          <a:bodyPr vert="horz" lIns="91429" tIns="45714" rIns="91429" bIns="45714">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Right Triangle 10"/>
          <p:cNvSpPr/>
          <p:nvPr/>
        </p:nvSpPr>
        <p:spPr>
          <a:xfrm>
            <a:off x="2" y="5651576"/>
            <a:ext cx="4979172" cy="1206427"/>
          </a:xfrm>
          <a:prstGeom prst="rtTriangle">
            <a:avLst/>
          </a:prstGeom>
        </p:spPr>
        <p:style>
          <a:lnRef idx="0">
            <a:schemeClr val="accent4"/>
          </a:lnRef>
          <a:fillRef idx="3">
            <a:schemeClr val="accent4"/>
          </a:fillRef>
          <a:effectRef idx="3">
            <a:schemeClr val="accent4"/>
          </a:effectRef>
          <a:fontRef idx="minor">
            <a:schemeClr val="lt1"/>
          </a:fontRef>
        </p:style>
        <p:txBody>
          <a:bodyPr lIns="101882" tIns="50941" rIns="101882" bIns="50941" rtlCol="0" anchor="ctr"/>
          <a:lstStyle/>
          <a:p>
            <a:pPr algn="ctr"/>
            <a:endParaRPr lang="en-US" sz="1800"/>
          </a:p>
        </p:txBody>
      </p:sp>
      <p:sp>
        <p:nvSpPr>
          <p:cNvPr id="16" name="Right Triangle 15"/>
          <p:cNvSpPr/>
          <p:nvPr/>
        </p:nvSpPr>
        <p:spPr>
          <a:xfrm flipH="1">
            <a:off x="10217470" y="6214387"/>
            <a:ext cx="1972191" cy="651423"/>
          </a:xfrm>
          <a:prstGeom prst="rtTriangle">
            <a:avLst/>
          </a:prstGeom>
        </p:spPr>
        <p:style>
          <a:lnRef idx="1">
            <a:schemeClr val="accent4"/>
          </a:lnRef>
          <a:fillRef idx="3">
            <a:schemeClr val="accent4"/>
          </a:fillRef>
          <a:effectRef idx="2">
            <a:schemeClr val="accent4"/>
          </a:effectRef>
          <a:fontRef idx="minor">
            <a:schemeClr val="lt1"/>
          </a:fontRef>
        </p:style>
        <p:txBody>
          <a:bodyPr lIns="101882" tIns="50941" rIns="101882" bIns="50941" rtlCol="0" anchor="ctr"/>
          <a:lstStyle/>
          <a:p>
            <a:pPr algn="ctr"/>
            <a:endParaRPr lang="en-US" sz="1800"/>
          </a:p>
        </p:txBody>
      </p:sp>
      <p:pic>
        <p:nvPicPr>
          <p:cNvPr id="17" name="Content Placeholder 12" descr="FSA logo_vector.eps"/>
          <p:cNvPicPr>
            <a:picLocks noChangeAspect="1"/>
          </p:cNvPicPr>
          <p:nvPr/>
        </p:nvPicPr>
        <p:blipFill>
          <a:blip r:embed="rId3" cstate="print"/>
          <a:srcRect l="-10526" r="-10526"/>
          <a:stretch>
            <a:fillRect/>
          </a:stretch>
        </p:blipFill>
        <p:spPr>
          <a:xfrm>
            <a:off x="2" y="5914965"/>
            <a:ext cx="1365625" cy="820746"/>
          </a:xfrm>
          <a:prstGeom prst="rect">
            <a:avLst/>
          </a:prstGeom>
        </p:spPr>
      </p:pic>
      <p:sp>
        <p:nvSpPr>
          <p:cNvPr id="19" name="Freeform 18"/>
          <p:cNvSpPr/>
          <p:nvPr/>
        </p:nvSpPr>
        <p:spPr>
          <a:xfrm>
            <a:off x="9839541" y="6195909"/>
            <a:ext cx="2374900" cy="654897"/>
          </a:xfrm>
          <a:custGeom>
            <a:avLst/>
            <a:gdLst>
              <a:gd name="connsiteX0" fmla="*/ 1619250 w 1619250"/>
              <a:gd name="connsiteY0" fmla="*/ 0 h 577850"/>
              <a:gd name="connsiteX1" fmla="*/ 273050 w 1619250"/>
              <a:gd name="connsiteY1" fmla="*/ 577850 h 577850"/>
              <a:gd name="connsiteX2" fmla="*/ 0 w 1619250"/>
              <a:gd name="connsiteY2" fmla="*/ 577850 h 577850"/>
              <a:gd name="connsiteX3" fmla="*/ 1619250 w 1619250"/>
              <a:gd name="connsiteY3" fmla="*/ 0 h 577850"/>
            </a:gdLst>
            <a:ahLst/>
            <a:cxnLst>
              <a:cxn ang="0">
                <a:pos x="connsiteX0" y="connsiteY0"/>
              </a:cxn>
              <a:cxn ang="0">
                <a:pos x="connsiteX1" y="connsiteY1"/>
              </a:cxn>
              <a:cxn ang="0">
                <a:pos x="connsiteX2" y="connsiteY2"/>
              </a:cxn>
              <a:cxn ang="0">
                <a:pos x="connsiteX3" y="connsiteY3"/>
              </a:cxn>
            </a:cxnLst>
            <a:rect l="l" t="t" r="r" b="b"/>
            <a:pathLst>
              <a:path w="1619250" h="577850">
                <a:moveTo>
                  <a:pt x="1619250" y="0"/>
                </a:moveTo>
                <a:lnTo>
                  <a:pt x="273050" y="577850"/>
                </a:lnTo>
                <a:lnTo>
                  <a:pt x="0" y="577850"/>
                </a:lnTo>
                <a:lnTo>
                  <a:pt x="1619250" y="0"/>
                </a:lnTo>
                <a:close/>
              </a:path>
            </a:pathLst>
          </a:custGeom>
          <a:solidFill>
            <a:srgbClr val="D3B63A"/>
          </a:solidFill>
          <a:ln>
            <a:noFill/>
          </a:ln>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sz="1800"/>
          </a:p>
        </p:txBody>
      </p:sp>
      <p:sp>
        <p:nvSpPr>
          <p:cNvPr id="20" name="Freeform 19"/>
          <p:cNvSpPr/>
          <p:nvPr/>
        </p:nvSpPr>
        <p:spPr>
          <a:xfrm>
            <a:off x="8238" y="5628320"/>
            <a:ext cx="5900447" cy="1229683"/>
          </a:xfrm>
          <a:custGeom>
            <a:avLst/>
            <a:gdLst>
              <a:gd name="connsiteX0" fmla="*/ 0 w 3951021"/>
              <a:gd name="connsiteY0" fmla="*/ 0 h 1095620"/>
              <a:gd name="connsiteX1" fmla="*/ 3295284 w 3951021"/>
              <a:gd name="connsiteY1" fmla="*/ 1095620 h 1095620"/>
              <a:gd name="connsiteX2" fmla="*/ 3951021 w 3951021"/>
              <a:gd name="connsiteY2" fmla="*/ 1095620 h 1095620"/>
              <a:gd name="connsiteX3" fmla="*/ 0 w 3951021"/>
              <a:gd name="connsiteY3" fmla="*/ 0 h 1095620"/>
              <a:gd name="connsiteX0" fmla="*/ 0 w 3951021"/>
              <a:gd name="connsiteY0" fmla="*/ 0 h 1095620"/>
              <a:gd name="connsiteX1" fmla="*/ 2830458 w 3951021"/>
              <a:gd name="connsiteY1" fmla="*/ 1095620 h 1095620"/>
              <a:gd name="connsiteX2" fmla="*/ 3951021 w 3951021"/>
              <a:gd name="connsiteY2" fmla="*/ 1095620 h 1095620"/>
              <a:gd name="connsiteX3" fmla="*/ 0 w 3951021"/>
              <a:gd name="connsiteY3" fmla="*/ 0 h 1095620"/>
              <a:gd name="connsiteX0" fmla="*/ 0 w 4208336"/>
              <a:gd name="connsiteY0" fmla="*/ 0 h 780214"/>
              <a:gd name="connsiteX1" fmla="*/ 3087773 w 4208336"/>
              <a:gd name="connsiteY1" fmla="*/ 780214 h 780214"/>
              <a:gd name="connsiteX2" fmla="*/ 4208336 w 4208336"/>
              <a:gd name="connsiteY2" fmla="*/ 780214 h 780214"/>
              <a:gd name="connsiteX3" fmla="*/ 0 w 4208336"/>
              <a:gd name="connsiteY3" fmla="*/ 0 h 780214"/>
              <a:gd name="connsiteX0" fmla="*/ 0 w 4424236"/>
              <a:gd name="connsiteY0" fmla="*/ 0 h 907214"/>
              <a:gd name="connsiteX1" fmla="*/ 3303673 w 4424236"/>
              <a:gd name="connsiteY1" fmla="*/ 907214 h 907214"/>
              <a:gd name="connsiteX2" fmla="*/ 4424236 w 4424236"/>
              <a:gd name="connsiteY2" fmla="*/ 907214 h 907214"/>
              <a:gd name="connsiteX3" fmla="*/ 0 w 4424236"/>
              <a:gd name="connsiteY3" fmla="*/ 0 h 907214"/>
              <a:gd name="connsiteX0" fmla="*/ 0 w 4087686"/>
              <a:gd name="connsiteY0" fmla="*/ 0 h 907214"/>
              <a:gd name="connsiteX1" fmla="*/ 3303673 w 4087686"/>
              <a:gd name="connsiteY1" fmla="*/ 907214 h 907214"/>
              <a:gd name="connsiteX2" fmla="*/ 4087686 w 4087686"/>
              <a:gd name="connsiteY2" fmla="*/ 907214 h 907214"/>
              <a:gd name="connsiteX3" fmla="*/ 0 w 4087686"/>
              <a:gd name="connsiteY3" fmla="*/ 0 h 907214"/>
              <a:gd name="connsiteX0" fmla="*/ 0 w 4087686"/>
              <a:gd name="connsiteY0" fmla="*/ 0 h 907214"/>
              <a:gd name="connsiteX1" fmla="*/ 2852823 w 4087686"/>
              <a:gd name="connsiteY1" fmla="*/ 907214 h 907214"/>
              <a:gd name="connsiteX2" fmla="*/ 4087686 w 4087686"/>
              <a:gd name="connsiteY2" fmla="*/ 907214 h 907214"/>
              <a:gd name="connsiteX3" fmla="*/ 0 w 4087686"/>
              <a:gd name="connsiteY3" fmla="*/ 0 h 907214"/>
              <a:gd name="connsiteX0" fmla="*/ 0 w 3770186"/>
              <a:gd name="connsiteY0" fmla="*/ 0 h 907214"/>
              <a:gd name="connsiteX1" fmla="*/ 2852823 w 3770186"/>
              <a:gd name="connsiteY1" fmla="*/ 907214 h 907214"/>
              <a:gd name="connsiteX2" fmla="*/ 3770186 w 3770186"/>
              <a:gd name="connsiteY2" fmla="*/ 907214 h 907214"/>
              <a:gd name="connsiteX3" fmla="*/ 0 w 3770186"/>
              <a:gd name="connsiteY3" fmla="*/ 0 h 907214"/>
              <a:gd name="connsiteX0" fmla="*/ 0 w 3611436"/>
              <a:gd name="connsiteY0" fmla="*/ 0 h 907214"/>
              <a:gd name="connsiteX1" fmla="*/ 2852823 w 3611436"/>
              <a:gd name="connsiteY1" fmla="*/ 907214 h 907214"/>
              <a:gd name="connsiteX2" fmla="*/ 3611436 w 3611436"/>
              <a:gd name="connsiteY2" fmla="*/ 907214 h 907214"/>
              <a:gd name="connsiteX3" fmla="*/ 0 w 3611436"/>
              <a:gd name="connsiteY3" fmla="*/ 0 h 907214"/>
              <a:gd name="connsiteX0" fmla="*/ 0 w 3459036"/>
              <a:gd name="connsiteY0" fmla="*/ 0 h 907214"/>
              <a:gd name="connsiteX1" fmla="*/ 2852823 w 3459036"/>
              <a:gd name="connsiteY1" fmla="*/ 907214 h 907214"/>
              <a:gd name="connsiteX2" fmla="*/ 3459036 w 3459036"/>
              <a:gd name="connsiteY2" fmla="*/ 907214 h 907214"/>
              <a:gd name="connsiteX3" fmla="*/ 0 w 3459036"/>
              <a:gd name="connsiteY3" fmla="*/ 0 h 907214"/>
              <a:gd name="connsiteX0" fmla="*/ 0 w 3579686"/>
              <a:gd name="connsiteY0" fmla="*/ 0 h 907214"/>
              <a:gd name="connsiteX1" fmla="*/ 2852823 w 3579686"/>
              <a:gd name="connsiteY1" fmla="*/ 907214 h 907214"/>
              <a:gd name="connsiteX2" fmla="*/ 3579686 w 3579686"/>
              <a:gd name="connsiteY2" fmla="*/ 907214 h 907214"/>
              <a:gd name="connsiteX3" fmla="*/ 0 w 3579686"/>
              <a:gd name="connsiteY3" fmla="*/ 0 h 907214"/>
              <a:gd name="connsiteX0" fmla="*/ 0 w 4138486"/>
              <a:gd name="connsiteY0" fmla="*/ 0 h 1085014"/>
              <a:gd name="connsiteX1" fmla="*/ 3411623 w 4138486"/>
              <a:gd name="connsiteY1" fmla="*/ 1085014 h 1085014"/>
              <a:gd name="connsiteX2" fmla="*/ 4138486 w 4138486"/>
              <a:gd name="connsiteY2" fmla="*/ 1085014 h 1085014"/>
              <a:gd name="connsiteX3" fmla="*/ 0 w 4138486"/>
              <a:gd name="connsiteY3" fmla="*/ 0 h 1085014"/>
              <a:gd name="connsiteX0" fmla="*/ 0 w 4034577"/>
              <a:gd name="connsiteY0" fmla="*/ 0 h 1085014"/>
              <a:gd name="connsiteX1" fmla="*/ 3307714 w 4034577"/>
              <a:gd name="connsiteY1" fmla="*/ 1085014 h 1085014"/>
              <a:gd name="connsiteX2" fmla="*/ 4034577 w 4034577"/>
              <a:gd name="connsiteY2" fmla="*/ 1085014 h 1085014"/>
              <a:gd name="connsiteX3" fmla="*/ 0 w 4034577"/>
              <a:gd name="connsiteY3" fmla="*/ 0 h 1085014"/>
              <a:gd name="connsiteX0" fmla="*/ 0 w 4103850"/>
              <a:gd name="connsiteY0" fmla="*/ 0 h 1085014"/>
              <a:gd name="connsiteX1" fmla="*/ 3376987 w 4103850"/>
              <a:gd name="connsiteY1" fmla="*/ 1085014 h 1085014"/>
              <a:gd name="connsiteX2" fmla="*/ 4103850 w 4103850"/>
              <a:gd name="connsiteY2" fmla="*/ 1085014 h 1085014"/>
              <a:gd name="connsiteX3" fmla="*/ 0 w 4103850"/>
              <a:gd name="connsiteY3" fmla="*/ 0 h 1085014"/>
              <a:gd name="connsiteX0" fmla="*/ 0 w 4023032"/>
              <a:gd name="connsiteY0" fmla="*/ 0 h 1085014"/>
              <a:gd name="connsiteX1" fmla="*/ 3296169 w 4023032"/>
              <a:gd name="connsiteY1" fmla="*/ 1085014 h 1085014"/>
              <a:gd name="connsiteX2" fmla="*/ 4023032 w 4023032"/>
              <a:gd name="connsiteY2" fmla="*/ 1085014 h 1085014"/>
              <a:gd name="connsiteX3" fmla="*/ 0 w 4023032"/>
              <a:gd name="connsiteY3" fmla="*/ 0 h 1085014"/>
            </a:gdLst>
            <a:ahLst/>
            <a:cxnLst>
              <a:cxn ang="0">
                <a:pos x="connsiteX0" y="connsiteY0"/>
              </a:cxn>
              <a:cxn ang="0">
                <a:pos x="connsiteX1" y="connsiteY1"/>
              </a:cxn>
              <a:cxn ang="0">
                <a:pos x="connsiteX2" y="connsiteY2"/>
              </a:cxn>
              <a:cxn ang="0">
                <a:pos x="connsiteX3" y="connsiteY3"/>
              </a:cxn>
            </a:cxnLst>
            <a:rect l="l" t="t" r="r" b="b"/>
            <a:pathLst>
              <a:path w="4023032" h="1085014">
                <a:moveTo>
                  <a:pt x="0" y="0"/>
                </a:moveTo>
                <a:lnTo>
                  <a:pt x="3296169" y="1085014"/>
                </a:lnTo>
                <a:lnTo>
                  <a:pt x="4023032" y="1085014"/>
                </a:lnTo>
                <a:lnTo>
                  <a:pt x="0" y="0"/>
                </a:lnTo>
                <a:close/>
              </a:path>
            </a:pathLst>
          </a:custGeom>
          <a:solidFill>
            <a:schemeClr val="bg1"/>
          </a:solidFill>
          <a:ln>
            <a:noFill/>
          </a:ln>
          <a:effectLst>
            <a:outerShdw blurRad="50800" dist="38100" dir="5400000" rotWithShape="0">
              <a:srgbClr val="000000">
                <a:alpha val="71000"/>
              </a:srgbClr>
            </a:outerShdw>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sz="1800"/>
          </a:p>
        </p:txBody>
      </p:sp>
      <p:sp>
        <p:nvSpPr>
          <p:cNvPr id="21" name="Freeform 20"/>
          <p:cNvSpPr/>
          <p:nvPr/>
        </p:nvSpPr>
        <p:spPr>
          <a:xfrm>
            <a:off x="-12086" y="5613924"/>
            <a:ext cx="7355020" cy="1244076"/>
          </a:xfrm>
          <a:custGeom>
            <a:avLst/>
            <a:gdLst>
              <a:gd name="connsiteX0" fmla="*/ 0 w 3951021"/>
              <a:gd name="connsiteY0" fmla="*/ 0 h 1095620"/>
              <a:gd name="connsiteX1" fmla="*/ 3295284 w 3951021"/>
              <a:gd name="connsiteY1" fmla="*/ 1095620 h 1095620"/>
              <a:gd name="connsiteX2" fmla="*/ 3951021 w 3951021"/>
              <a:gd name="connsiteY2" fmla="*/ 1095620 h 1095620"/>
              <a:gd name="connsiteX3" fmla="*/ 0 w 3951021"/>
              <a:gd name="connsiteY3" fmla="*/ 0 h 1095620"/>
              <a:gd name="connsiteX0" fmla="*/ 0 w 3951021"/>
              <a:gd name="connsiteY0" fmla="*/ 0 h 1095620"/>
              <a:gd name="connsiteX1" fmla="*/ 2830458 w 3951021"/>
              <a:gd name="connsiteY1" fmla="*/ 1095620 h 1095620"/>
              <a:gd name="connsiteX2" fmla="*/ 3951021 w 3951021"/>
              <a:gd name="connsiteY2" fmla="*/ 1095620 h 1095620"/>
              <a:gd name="connsiteX3" fmla="*/ 0 w 3951021"/>
              <a:gd name="connsiteY3" fmla="*/ 0 h 1095620"/>
              <a:gd name="connsiteX0" fmla="*/ 0 w 4208336"/>
              <a:gd name="connsiteY0" fmla="*/ 0 h 780214"/>
              <a:gd name="connsiteX1" fmla="*/ 3087773 w 4208336"/>
              <a:gd name="connsiteY1" fmla="*/ 780214 h 780214"/>
              <a:gd name="connsiteX2" fmla="*/ 4208336 w 4208336"/>
              <a:gd name="connsiteY2" fmla="*/ 780214 h 780214"/>
              <a:gd name="connsiteX3" fmla="*/ 0 w 4208336"/>
              <a:gd name="connsiteY3" fmla="*/ 0 h 780214"/>
              <a:gd name="connsiteX0" fmla="*/ 0 w 4328986"/>
              <a:gd name="connsiteY0" fmla="*/ 0 h 780214"/>
              <a:gd name="connsiteX1" fmla="*/ 3087773 w 4328986"/>
              <a:gd name="connsiteY1" fmla="*/ 780214 h 780214"/>
              <a:gd name="connsiteX2" fmla="*/ 4328986 w 4328986"/>
              <a:gd name="connsiteY2" fmla="*/ 780214 h 780214"/>
              <a:gd name="connsiteX3" fmla="*/ 0 w 4328986"/>
              <a:gd name="connsiteY3" fmla="*/ 0 h 780214"/>
              <a:gd name="connsiteX0" fmla="*/ 0 w 4551236"/>
              <a:gd name="connsiteY0" fmla="*/ 0 h 869114"/>
              <a:gd name="connsiteX1" fmla="*/ 3310023 w 4551236"/>
              <a:gd name="connsiteY1" fmla="*/ 869114 h 869114"/>
              <a:gd name="connsiteX2" fmla="*/ 4551236 w 4551236"/>
              <a:gd name="connsiteY2" fmla="*/ 869114 h 869114"/>
              <a:gd name="connsiteX3" fmla="*/ 0 w 4551236"/>
              <a:gd name="connsiteY3" fmla="*/ 0 h 869114"/>
              <a:gd name="connsiteX0" fmla="*/ 0 w 5300536"/>
              <a:gd name="connsiteY0" fmla="*/ 0 h 1097714"/>
              <a:gd name="connsiteX1" fmla="*/ 4059323 w 5300536"/>
              <a:gd name="connsiteY1" fmla="*/ 1097714 h 1097714"/>
              <a:gd name="connsiteX2" fmla="*/ 5300536 w 5300536"/>
              <a:gd name="connsiteY2" fmla="*/ 1097714 h 1097714"/>
              <a:gd name="connsiteX3" fmla="*/ 0 w 5300536"/>
              <a:gd name="connsiteY3" fmla="*/ 0 h 1097714"/>
              <a:gd name="connsiteX0" fmla="*/ 0 w 5014786"/>
              <a:gd name="connsiteY0" fmla="*/ 0 h 1097714"/>
              <a:gd name="connsiteX1" fmla="*/ 4059323 w 5014786"/>
              <a:gd name="connsiteY1" fmla="*/ 1097714 h 1097714"/>
              <a:gd name="connsiteX2" fmla="*/ 5014786 w 5014786"/>
              <a:gd name="connsiteY2" fmla="*/ 1097714 h 1097714"/>
              <a:gd name="connsiteX3" fmla="*/ 0 w 5014786"/>
              <a:gd name="connsiteY3" fmla="*/ 0 h 1097714"/>
            </a:gdLst>
            <a:ahLst/>
            <a:cxnLst>
              <a:cxn ang="0">
                <a:pos x="connsiteX0" y="connsiteY0"/>
              </a:cxn>
              <a:cxn ang="0">
                <a:pos x="connsiteX1" y="connsiteY1"/>
              </a:cxn>
              <a:cxn ang="0">
                <a:pos x="connsiteX2" y="connsiteY2"/>
              </a:cxn>
              <a:cxn ang="0">
                <a:pos x="connsiteX3" y="connsiteY3"/>
              </a:cxn>
            </a:cxnLst>
            <a:rect l="l" t="t" r="r" b="b"/>
            <a:pathLst>
              <a:path w="5014786" h="1097714">
                <a:moveTo>
                  <a:pt x="0" y="0"/>
                </a:moveTo>
                <a:lnTo>
                  <a:pt x="4059323" y="1097714"/>
                </a:lnTo>
                <a:lnTo>
                  <a:pt x="5014786" y="1097714"/>
                </a:lnTo>
                <a:lnTo>
                  <a:pt x="0" y="0"/>
                </a:lnTo>
                <a:close/>
              </a:path>
            </a:pathLst>
          </a:custGeom>
          <a:solidFill>
            <a:srgbClr val="D3B63A"/>
          </a:solidFill>
          <a:ln>
            <a:noFill/>
          </a:ln>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sz="1800"/>
          </a:p>
        </p:txBody>
      </p:sp>
    </p:spTree>
    <p:extLst>
      <p:ext uri="{BB962C8B-B14F-4D97-AF65-F5344CB8AC3E}">
        <p14:creationId xmlns:p14="http://schemas.microsoft.com/office/powerpoint/2010/main" val="2049804285"/>
      </p:ext>
    </p:extLst>
  </p:cSld>
  <p:clrMap bg1="lt1" tx1="dk1" bg2="lt2" tx2="dk2" accent1="accent1" accent2="accent2" accent3="accent3" accent4="accent4" accent5="accent5" accent6="accent6" hlink="hlink" folHlink="folHlink"/>
  <p:sldLayoutIdLst>
    <p:sldLayoutId id="2147483726" r:id="rId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17" indent="-256002" algn="l" rtl="0" eaLnBrk="1" latinLnBrk="0" hangingPunct="1">
        <a:spcBef>
          <a:spcPts val="400"/>
        </a:spcBef>
        <a:spcAft>
          <a:spcPts val="0"/>
        </a:spcAft>
        <a:buClr>
          <a:schemeClr val="tx1"/>
        </a:buClr>
        <a:buSzPct val="100000"/>
        <a:buFont typeface="Wingdings" pitchFamily="2" charset="2"/>
        <a:buChar char="§"/>
        <a:defRPr kumimoji="0" sz="2700" kern="1200">
          <a:solidFill>
            <a:schemeClr val="tx1"/>
          </a:solidFill>
          <a:latin typeface="+mn-lt"/>
          <a:ea typeface="+mn-ea"/>
          <a:cs typeface="+mn-cs"/>
        </a:defRPr>
      </a:lvl1pPr>
      <a:lvl2pPr marL="621720" indent="-228573" algn="l" rtl="0" eaLnBrk="1" latinLnBrk="0" hangingPunct="1">
        <a:spcBef>
          <a:spcPts val="324"/>
        </a:spcBef>
        <a:buClr>
          <a:schemeClr val="tx1"/>
        </a:buClr>
        <a:buFont typeface="Arial" pitchFamily="34" charset="0"/>
        <a:buChar char="•"/>
        <a:defRPr kumimoji="0" sz="2300" kern="1200">
          <a:solidFill>
            <a:schemeClr val="tx1"/>
          </a:solidFill>
          <a:latin typeface="+mn-lt"/>
          <a:ea typeface="+mn-ea"/>
          <a:cs typeface="+mn-cs"/>
        </a:defRPr>
      </a:lvl2pPr>
      <a:lvl3pPr marL="859435" indent="-228573" algn="l" rtl="0" eaLnBrk="1" latinLnBrk="0" hangingPunct="1">
        <a:spcBef>
          <a:spcPts val="350"/>
        </a:spcBef>
        <a:buClr>
          <a:schemeClr val="tx1"/>
        </a:buClr>
        <a:buSzPct val="100000"/>
        <a:buFont typeface="Arial" pitchFamily="34" charset="0"/>
        <a:buChar char="•"/>
        <a:defRPr kumimoji="0" sz="2100" kern="1200">
          <a:solidFill>
            <a:schemeClr val="tx1"/>
          </a:solidFill>
          <a:latin typeface="+mn-lt"/>
          <a:ea typeface="+mn-ea"/>
          <a:cs typeface="+mn-cs"/>
        </a:defRPr>
      </a:lvl3pPr>
      <a:lvl4pPr marL="1142867" indent="-228573" algn="l" rtl="0" eaLnBrk="1" latinLnBrk="0" hangingPunct="1">
        <a:spcBef>
          <a:spcPts val="350"/>
        </a:spcBef>
        <a:buClr>
          <a:schemeClr val="tx1"/>
        </a:buClr>
        <a:buFont typeface="Arial" pitchFamily="34" charset="0"/>
        <a:buChar char="•"/>
        <a:defRPr kumimoji="0" sz="1900" kern="1200">
          <a:solidFill>
            <a:schemeClr val="tx1"/>
          </a:solidFill>
          <a:latin typeface="+mn-lt"/>
          <a:ea typeface="+mn-ea"/>
          <a:cs typeface="+mn-cs"/>
        </a:defRPr>
      </a:lvl4pPr>
      <a:lvl5pPr marL="1371440" indent="-228573" algn="l" rtl="0" eaLnBrk="1" latinLnBrk="0" hangingPunct="1">
        <a:spcBef>
          <a:spcPts val="350"/>
        </a:spcBef>
        <a:buClr>
          <a:schemeClr val="tx1"/>
        </a:buClr>
        <a:buFont typeface="Arial" pitchFamily="34" charset="0"/>
        <a:buChar char="•"/>
        <a:defRPr kumimoji="0" sz="1800" kern="1200">
          <a:solidFill>
            <a:schemeClr val="tx1"/>
          </a:solidFill>
          <a:latin typeface="+mn-lt"/>
          <a:ea typeface="+mn-ea"/>
          <a:cs typeface="+mn-cs"/>
        </a:defRPr>
      </a:lvl5pPr>
      <a:lvl6pPr marL="1600013" indent="-228573" algn="l" rtl="0" eaLnBrk="1" latinLnBrk="0" hangingPunct="1">
        <a:spcBef>
          <a:spcPts val="350"/>
        </a:spcBef>
        <a:buClr>
          <a:schemeClr val="tx1"/>
        </a:buClr>
        <a:buFont typeface="Arial" pitchFamily="34" charset="0"/>
        <a:buChar char="•"/>
        <a:defRPr kumimoji="0" sz="1800" kern="1200" baseline="0">
          <a:solidFill>
            <a:schemeClr val="tx1"/>
          </a:solidFill>
          <a:latin typeface="+mn-lt"/>
          <a:ea typeface="+mn-ea"/>
          <a:cs typeface="+mn-cs"/>
        </a:defRPr>
      </a:lvl6pPr>
      <a:lvl7pPr marL="1828586" indent="-228573"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159" indent="-228573"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5733" indent="-228573"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46" algn="l" rtl="0" eaLnBrk="1" latinLnBrk="0" hangingPunct="1">
        <a:defRPr kumimoji="0" kern="1200">
          <a:solidFill>
            <a:schemeClr val="tx1"/>
          </a:solidFill>
          <a:latin typeface="+mn-lt"/>
          <a:ea typeface="+mn-ea"/>
          <a:cs typeface="+mn-cs"/>
        </a:defRPr>
      </a:lvl2pPr>
      <a:lvl3pPr marL="914293" algn="l" rtl="0" eaLnBrk="1" latinLnBrk="0" hangingPunct="1">
        <a:defRPr kumimoji="0" kern="1200">
          <a:solidFill>
            <a:schemeClr val="tx1"/>
          </a:solidFill>
          <a:latin typeface="+mn-lt"/>
          <a:ea typeface="+mn-ea"/>
          <a:cs typeface="+mn-cs"/>
        </a:defRPr>
      </a:lvl3pPr>
      <a:lvl4pPr marL="1371440" algn="l" rtl="0" eaLnBrk="1" latinLnBrk="0" hangingPunct="1">
        <a:defRPr kumimoji="0" kern="1200">
          <a:solidFill>
            <a:schemeClr val="tx1"/>
          </a:solidFill>
          <a:latin typeface="+mn-lt"/>
          <a:ea typeface="+mn-ea"/>
          <a:cs typeface="+mn-cs"/>
        </a:defRPr>
      </a:lvl4pPr>
      <a:lvl5pPr marL="1828586" algn="l" rtl="0" eaLnBrk="1" latinLnBrk="0" hangingPunct="1">
        <a:defRPr kumimoji="0" kern="1200">
          <a:solidFill>
            <a:schemeClr val="tx1"/>
          </a:solidFill>
          <a:latin typeface="+mn-lt"/>
          <a:ea typeface="+mn-ea"/>
          <a:cs typeface="+mn-cs"/>
        </a:defRPr>
      </a:lvl5pPr>
      <a:lvl6pPr marL="2285733" algn="l" rtl="0" eaLnBrk="1" latinLnBrk="0" hangingPunct="1">
        <a:defRPr kumimoji="0" kern="1200">
          <a:solidFill>
            <a:schemeClr val="tx1"/>
          </a:solidFill>
          <a:latin typeface="+mn-lt"/>
          <a:ea typeface="+mn-ea"/>
          <a:cs typeface="+mn-cs"/>
        </a:defRPr>
      </a:lvl6pPr>
      <a:lvl7pPr marL="2742879" algn="l" rtl="0" eaLnBrk="1" latinLnBrk="0" hangingPunct="1">
        <a:defRPr kumimoji="0" kern="1200">
          <a:solidFill>
            <a:schemeClr val="tx1"/>
          </a:solidFill>
          <a:latin typeface="+mn-lt"/>
          <a:ea typeface="+mn-ea"/>
          <a:cs typeface="+mn-cs"/>
        </a:defRPr>
      </a:lvl7pPr>
      <a:lvl8pPr marL="3200026" algn="l" rtl="0" eaLnBrk="1" latinLnBrk="0" hangingPunct="1">
        <a:defRPr kumimoji="0" kern="1200">
          <a:solidFill>
            <a:schemeClr val="tx1"/>
          </a:solidFill>
          <a:latin typeface="+mn-lt"/>
          <a:ea typeface="+mn-ea"/>
          <a:cs typeface="+mn-cs"/>
        </a:defRPr>
      </a:lvl8pPr>
      <a:lvl9pPr marL="3657172" algn="l" rtl="0" eaLnBrk="1" latinLnBrk="0" hangingPunct="1">
        <a:defRPr kumimoji="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609600" y="274638"/>
            <a:ext cx="10972800" cy="1143000"/>
          </a:xfrm>
          <a:prstGeom prst="rect">
            <a:avLst/>
          </a:prstGeom>
        </p:spPr>
        <p:txBody>
          <a:bodyPr vert="horz" lIns="91429" tIns="45714" rIns="91429" bIns="45714"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32"/>
            <a:ext cx="10972800" cy="4525963"/>
          </a:xfrm>
          <a:prstGeom prst="rect">
            <a:avLst/>
          </a:prstGeom>
        </p:spPr>
        <p:txBody>
          <a:bodyPr vert="horz" lIns="91429" tIns="45714" rIns="91429" bIns="45714">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Right Triangle 10"/>
          <p:cNvSpPr/>
          <p:nvPr/>
        </p:nvSpPr>
        <p:spPr>
          <a:xfrm>
            <a:off x="2" y="5651576"/>
            <a:ext cx="4979172" cy="1206427"/>
          </a:xfrm>
          <a:prstGeom prst="rtTriangle">
            <a:avLst/>
          </a:prstGeom>
        </p:spPr>
        <p:style>
          <a:lnRef idx="0">
            <a:schemeClr val="accent4"/>
          </a:lnRef>
          <a:fillRef idx="3">
            <a:schemeClr val="accent4"/>
          </a:fillRef>
          <a:effectRef idx="3">
            <a:schemeClr val="accent4"/>
          </a:effectRef>
          <a:fontRef idx="minor">
            <a:schemeClr val="lt1"/>
          </a:fontRef>
        </p:style>
        <p:txBody>
          <a:bodyPr lIns="101882" tIns="50941" rIns="101882" bIns="50941" rtlCol="0" anchor="ctr"/>
          <a:lstStyle/>
          <a:p>
            <a:pPr algn="ctr"/>
            <a:endParaRPr lang="en-US" sz="1800"/>
          </a:p>
        </p:txBody>
      </p:sp>
      <p:sp>
        <p:nvSpPr>
          <p:cNvPr id="16" name="Right Triangle 15"/>
          <p:cNvSpPr/>
          <p:nvPr/>
        </p:nvSpPr>
        <p:spPr>
          <a:xfrm flipH="1">
            <a:off x="10217470" y="6214387"/>
            <a:ext cx="1972191" cy="651423"/>
          </a:xfrm>
          <a:prstGeom prst="rtTriangle">
            <a:avLst/>
          </a:prstGeom>
        </p:spPr>
        <p:style>
          <a:lnRef idx="1">
            <a:schemeClr val="accent4"/>
          </a:lnRef>
          <a:fillRef idx="3">
            <a:schemeClr val="accent4"/>
          </a:fillRef>
          <a:effectRef idx="2">
            <a:schemeClr val="accent4"/>
          </a:effectRef>
          <a:fontRef idx="minor">
            <a:schemeClr val="lt1"/>
          </a:fontRef>
        </p:style>
        <p:txBody>
          <a:bodyPr lIns="101882" tIns="50941" rIns="101882" bIns="50941" rtlCol="0" anchor="ctr"/>
          <a:lstStyle/>
          <a:p>
            <a:pPr algn="ctr"/>
            <a:endParaRPr lang="en-US" sz="1800"/>
          </a:p>
        </p:txBody>
      </p:sp>
      <p:pic>
        <p:nvPicPr>
          <p:cNvPr id="17" name="Content Placeholder 12" descr="FSA logo_vector.eps"/>
          <p:cNvPicPr>
            <a:picLocks noChangeAspect="1"/>
          </p:cNvPicPr>
          <p:nvPr/>
        </p:nvPicPr>
        <p:blipFill>
          <a:blip r:embed="rId4" cstate="print"/>
          <a:srcRect l="-10526" r="-10526"/>
          <a:stretch>
            <a:fillRect/>
          </a:stretch>
        </p:blipFill>
        <p:spPr>
          <a:xfrm>
            <a:off x="2" y="5914965"/>
            <a:ext cx="1365625" cy="820746"/>
          </a:xfrm>
          <a:prstGeom prst="rect">
            <a:avLst/>
          </a:prstGeom>
        </p:spPr>
      </p:pic>
      <p:sp>
        <p:nvSpPr>
          <p:cNvPr id="19" name="Freeform 18"/>
          <p:cNvSpPr/>
          <p:nvPr/>
        </p:nvSpPr>
        <p:spPr>
          <a:xfrm>
            <a:off x="9839541" y="6195909"/>
            <a:ext cx="2374900" cy="654897"/>
          </a:xfrm>
          <a:custGeom>
            <a:avLst/>
            <a:gdLst>
              <a:gd name="connsiteX0" fmla="*/ 1619250 w 1619250"/>
              <a:gd name="connsiteY0" fmla="*/ 0 h 577850"/>
              <a:gd name="connsiteX1" fmla="*/ 273050 w 1619250"/>
              <a:gd name="connsiteY1" fmla="*/ 577850 h 577850"/>
              <a:gd name="connsiteX2" fmla="*/ 0 w 1619250"/>
              <a:gd name="connsiteY2" fmla="*/ 577850 h 577850"/>
              <a:gd name="connsiteX3" fmla="*/ 1619250 w 1619250"/>
              <a:gd name="connsiteY3" fmla="*/ 0 h 577850"/>
            </a:gdLst>
            <a:ahLst/>
            <a:cxnLst>
              <a:cxn ang="0">
                <a:pos x="connsiteX0" y="connsiteY0"/>
              </a:cxn>
              <a:cxn ang="0">
                <a:pos x="connsiteX1" y="connsiteY1"/>
              </a:cxn>
              <a:cxn ang="0">
                <a:pos x="connsiteX2" y="connsiteY2"/>
              </a:cxn>
              <a:cxn ang="0">
                <a:pos x="connsiteX3" y="connsiteY3"/>
              </a:cxn>
            </a:cxnLst>
            <a:rect l="l" t="t" r="r" b="b"/>
            <a:pathLst>
              <a:path w="1619250" h="577850">
                <a:moveTo>
                  <a:pt x="1619250" y="0"/>
                </a:moveTo>
                <a:lnTo>
                  <a:pt x="273050" y="577850"/>
                </a:lnTo>
                <a:lnTo>
                  <a:pt x="0" y="577850"/>
                </a:lnTo>
                <a:lnTo>
                  <a:pt x="1619250" y="0"/>
                </a:lnTo>
                <a:close/>
              </a:path>
            </a:pathLst>
          </a:custGeom>
          <a:solidFill>
            <a:srgbClr val="D3B63A"/>
          </a:solidFill>
          <a:ln>
            <a:noFill/>
          </a:ln>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sz="1800"/>
          </a:p>
        </p:txBody>
      </p:sp>
      <p:sp>
        <p:nvSpPr>
          <p:cNvPr id="20" name="Freeform 19"/>
          <p:cNvSpPr/>
          <p:nvPr/>
        </p:nvSpPr>
        <p:spPr>
          <a:xfrm>
            <a:off x="8238" y="5628320"/>
            <a:ext cx="5900447" cy="1229683"/>
          </a:xfrm>
          <a:custGeom>
            <a:avLst/>
            <a:gdLst>
              <a:gd name="connsiteX0" fmla="*/ 0 w 3951021"/>
              <a:gd name="connsiteY0" fmla="*/ 0 h 1095620"/>
              <a:gd name="connsiteX1" fmla="*/ 3295284 w 3951021"/>
              <a:gd name="connsiteY1" fmla="*/ 1095620 h 1095620"/>
              <a:gd name="connsiteX2" fmla="*/ 3951021 w 3951021"/>
              <a:gd name="connsiteY2" fmla="*/ 1095620 h 1095620"/>
              <a:gd name="connsiteX3" fmla="*/ 0 w 3951021"/>
              <a:gd name="connsiteY3" fmla="*/ 0 h 1095620"/>
              <a:gd name="connsiteX0" fmla="*/ 0 w 3951021"/>
              <a:gd name="connsiteY0" fmla="*/ 0 h 1095620"/>
              <a:gd name="connsiteX1" fmla="*/ 2830458 w 3951021"/>
              <a:gd name="connsiteY1" fmla="*/ 1095620 h 1095620"/>
              <a:gd name="connsiteX2" fmla="*/ 3951021 w 3951021"/>
              <a:gd name="connsiteY2" fmla="*/ 1095620 h 1095620"/>
              <a:gd name="connsiteX3" fmla="*/ 0 w 3951021"/>
              <a:gd name="connsiteY3" fmla="*/ 0 h 1095620"/>
              <a:gd name="connsiteX0" fmla="*/ 0 w 4208336"/>
              <a:gd name="connsiteY0" fmla="*/ 0 h 780214"/>
              <a:gd name="connsiteX1" fmla="*/ 3087773 w 4208336"/>
              <a:gd name="connsiteY1" fmla="*/ 780214 h 780214"/>
              <a:gd name="connsiteX2" fmla="*/ 4208336 w 4208336"/>
              <a:gd name="connsiteY2" fmla="*/ 780214 h 780214"/>
              <a:gd name="connsiteX3" fmla="*/ 0 w 4208336"/>
              <a:gd name="connsiteY3" fmla="*/ 0 h 780214"/>
              <a:gd name="connsiteX0" fmla="*/ 0 w 4424236"/>
              <a:gd name="connsiteY0" fmla="*/ 0 h 907214"/>
              <a:gd name="connsiteX1" fmla="*/ 3303673 w 4424236"/>
              <a:gd name="connsiteY1" fmla="*/ 907214 h 907214"/>
              <a:gd name="connsiteX2" fmla="*/ 4424236 w 4424236"/>
              <a:gd name="connsiteY2" fmla="*/ 907214 h 907214"/>
              <a:gd name="connsiteX3" fmla="*/ 0 w 4424236"/>
              <a:gd name="connsiteY3" fmla="*/ 0 h 907214"/>
              <a:gd name="connsiteX0" fmla="*/ 0 w 4087686"/>
              <a:gd name="connsiteY0" fmla="*/ 0 h 907214"/>
              <a:gd name="connsiteX1" fmla="*/ 3303673 w 4087686"/>
              <a:gd name="connsiteY1" fmla="*/ 907214 h 907214"/>
              <a:gd name="connsiteX2" fmla="*/ 4087686 w 4087686"/>
              <a:gd name="connsiteY2" fmla="*/ 907214 h 907214"/>
              <a:gd name="connsiteX3" fmla="*/ 0 w 4087686"/>
              <a:gd name="connsiteY3" fmla="*/ 0 h 907214"/>
              <a:gd name="connsiteX0" fmla="*/ 0 w 4087686"/>
              <a:gd name="connsiteY0" fmla="*/ 0 h 907214"/>
              <a:gd name="connsiteX1" fmla="*/ 2852823 w 4087686"/>
              <a:gd name="connsiteY1" fmla="*/ 907214 h 907214"/>
              <a:gd name="connsiteX2" fmla="*/ 4087686 w 4087686"/>
              <a:gd name="connsiteY2" fmla="*/ 907214 h 907214"/>
              <a:gd name="connsiteX3" fmla="*/ 0 w 4087686"/>
              <a:gd name="connsiteY3" fmla="*/ 0 h 907214"/>
              <a:gd name="connsiteX0" fmla="*/ 0 w 3770186"/>
              <a:gd name="connsiteY0" fmla="*/ 0 h 907214"/>
              <a:gd name="connsiteX1" fmla="*/ 2852823 w 3770186"/>
              <a:gd name="connsiteY1" fmla="*/ 907214 h 907214"/>
              <a:gd name="connsiteX2" fmla="*/ 3770186 w 3770186"/>
              <a:gd name="connsiteY2" fmla="*/ 907214 h 907214"/>
              <a:gd name="connsiteX3" fmla="*/ 0 w 3770186"/>
              <a:gd name="connsiteY3" fmla="*/ 0 h 907214"/>
              <a:gd name="connsiteX0" fmla="*/ 0 w 3611436"/>
              <a:gd name="connsiteY0" fmla="*/ 0 h 907214"/>
              <a:gd name="connsiteX1" fmla="*/ 2852823 w 3611436"/>
              <a:gd name="connsiteY1" fmla="*/ 907214 h 907214"/>
              <a:gd name="connsiteX2" fmla="*/ 3611436 w 3611436"/>
              <a:gd name="connsiteY2" fmla="*/ 907214 h 907214"/>
              <a:gd name="connsiteX3" fmla="*/ 0 w 3611436"/>
              <a:gd name="connsiteY3" fmla="*/ 0 h 907214"/>
              <a:gd name="connsiteX0" fmla="*/ 0 w 3459036"/>
              <a:gd name="connsiteY0" fmla="*/ 0 h 907214"/>
              <a:gd name="connsiteX1" fmla="*/ 2852823 w 3459036"/>
              <a:gd name="connsiteY1" fmla="*/ 907214 h 907214"/>
              <a:gd name="connsiteX2" fmla="*/ 3459036 w 3459036"/>
              <a:gd name="connsiteY2" fmla="*/ 907214 h 907214"/>
              <a:gd name="connsiteX3" fmla="*/ 0 w 3459036"/>
              <a:gd name="connsiteY3" fmla="*/ 0 h 907214"/>
              <a:gd name="connsiteX0" fmla="*/ 0 w 3579686"/>
              <a:gd name="connsiteY0" fmla="*/ 0 h 907214"/>
              <a:gd name="connsiteX1" fmla="*/ 2852823 w 3579686"/>
              <a:gd name="connsiteY1" fmla="*/ 907214 h 907214"/>
              <a:gd name="connsiteX2" fmla="*/ 3579686 w 3579686"/>
              <a:gd name="connsiteY2" fmla="*/ 907214 h 907214"/>
              <a:gd name="connsiteX3" fmla="*/ 0 w 3579686"/>
              <a:gd name="connsiteY3" fmla="*/ 0 h 907214"/>
              <a:gd name="connsiteX0" fmla="*/ 0 w 4138486"/>
              <a:gd name="connsiteY0" fmla="*/ 0 h 1085014"/>
              <a:gd name="connsiteX1" fmla="*/ 3411623 w 4138486"/>
              <a:gd name="connsiteY1" fmla="*/ 1085014 h 1085014"/>
              <a:gd name="connsiteX2" fmla="*/ 4138486 w 4138486"/>
              <a:gd name="connsiteY2" fmla="*/ 1085014 h 1085014"/>
              <a:gd name="connsiteX3" fmla="*/ 0 w 4138486"/>
              <a:gd name="connsiteY3" fmla="*/ 0 h 1085014"/>
              <a:gd name="connsiteX0" fmla="*/ 0 w 4034577"/>
              <a:gd name="connsiteY0" fmla="*/ 0 h 1085014"/>
              <a:gd name="connsiteX1" fmla="*/ 3307714 w 4034577"/>
              <a:gd name="connsiteY1" fmla="*/ 1085014 h 1085014"/>
              <a:gd name="connsiteX2" fmla="*/ 4034577 w 4034577"/>
              <a:gd name="connsiteY2" fmla="*/ 1085014 h 1085014"/>
              <a:gd name="connsiteX3" fmla="*/ 0 w 4034577"/>
              <a:gd name="connsiteY3" fmla="*/ 0 h 1085014"/>
              <a:gd name="connsiteX0" fmla="*/ 0 w 4103850"/>
              <a:gd name="connsiteY0" fmla="*/ 0 h 1085014"/>
              <a:gd name="connsiteX1" fmla="*/ 3376987 w 4103850"/>
              <a:gd name="connsiteY1" fmla="*/ 1085014 h 1085014"/>
              <a:gd name="connsiteX2" fmla="*/ 4103850 w 4103850"/>
              <a:gd name="connsiteY2" fmla="*/ 1085014 h 1085014"/>
              <a:gd name="connsiteX3" fmla="*/ 0 w 4103850"/>
              <a:gd name="connsiteY3" fmla="*/ 0 h 1085014"/>
              <a:gd name="connsiteX0" fmla="*/ 0 w 4023032"/>
              <a:gd name="connsiteY0" fmla="*/ 0 h 1085014"/>
              <a:gd name="connsiteX1" fmla="*/ 3296169 w 4023032"/>
              <a:gd name="connsiteY1" fmla="*/ 1085014 h 1085014"/>
              <a:gd name="connsiteX2" fmla="*/ 4023032 w 4023032"/>
              <a:gd name="connsiteY2" fmla="*/ 1085014 h 1085014"/>
              <a:gd name="connsiteX3" fmla="*/ 0 w 4023032"/>
              <a:gd name="connsiteY3" fmla="*/ 0 h 1085014"/>
            </a:gdLst>
            <a:ahLst/>
            <a:cxnLst>
              <a:cxn ang="0">
                <a:pos x="connsiteX0" y="connsiteY0"/>
              </a:cxn>
              <a:cxn ang="0">
                <a:pos x="connsiteX1" y="connsiteY1"/>
              </a:cxn>
              <a:cxn ang="0">
                <a:pos x="connsiteX2" y="connsiteY2"/>
              </a:cxn>
              <a:cxn ang="0">
                <a:pos x="connsiteX3" y="connsiteY3"/>
              </a:cxn>
            </a:cxnLst>
            <a:rect l="l" t="t" r="r" b="b"/>
            <a:pathLst>
              <a:path w="4023032" h="1085014">
                <a:moveTo>
                  <a:pt x="0" y="0"/>
                </a:moveTo>
                <a:lnTo>
                  <a:pt x="3296169" y="1085014"/>
                </a:lnTo>
                <a:lnTo>
                  <a:pt x="4023032" y="1085014"/>
                </a:lnTo>
                <a:lnTo>
                  <a:pt x="0" y="0"/>
                </a:lnTo>
                <a:close/>
              </a:path>
            </a:pathLst>
          </a:custGeom>
          <a:solidFill>
            <a:schemeClr val="bg1"/>
          </a:solidFill>
          <a:ln>
            <a:noFill/>
          </a:ln>
          <a:effectLst>
            <a:outerShdw blurRad="50800" dist="38100" dir="5400000" rotWithShape="0">
              <a:srgbClr val="000000">
                <a:alpha val="71000"/>
              </a:srgbClr>
            </a:outerShdw>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sz="1800"/>
          </a:p>
        </p:txBody>
      </p:sp>
      <p:sp>
        <p:nvSpPr>
          <p:cNvPr id="21" name="Freeform 20"/>
          <p:cNvSpPr/>
          <p:nvPr/>
        </p:nvSpPr>
        <p:spPr>
          <a:xfrm>
            <a:off x="-12086" y="5613924"/>
            <a:ext cx="7355020" cy="1244076"/>
          </a:xfrm>
          <a:custGeom>
            <a:avLst/>
            <a:gdLst>
              <a:gd name="connsiteX0" fmla="*/ 0 w 3951021"/>
              <a:gd name="connsiteY0" fmla="*/ 0 h 1095620"/>
              <a:gd name="connsiteX1" fmla="*/ 3295284 w 3951021"/>
              <a:gd name="connsiteY1" fmla="*/ 1095620 h 1095620"/>
              <a:gd name="connsiteX2" fmla="*/ 3951021 w 3951021"/>
              <a:gd name="connsiteY2" fmla="*/ 1095620 h 1095620"/>
              <a:gd name="connsiteX3" fmla="*/ 0 w 3951021"/>
              <a:gd name="connsiteY3" fmla="*/ 0 h 1095620"/>
              <a:gd name="connsiteX0" fmla="*/ 0 w 3951021"/>
              <a:gd name="connsiteY0" fmla="*/ 0 h 1095620"/>
              <a:gd name="connsiteX1" fmla="*/ 2830458 w 3951021"/>
              <a:gd name="connsiteY1" fmla="*/ 1095620 h 1095620"/>
              <a:gd name="connsiteX2" fmla="*/ 3951021 w 3951021"/>
              <a:gd name="connsiteY2" fmla="*/ 1095620 h 1095620"/>
              <a:gd name="connsiteX3" fmla="*/ 0 w 3951021"/>
              <a:gd name="connsiteY3" fmla="*/ 0 h 1095620"/>
              <a:gd name="connsiteX0" fmla="*/ 0 w 4208336"/>
              <a:gd name="connsiteY0" fmla="*/ 0 h 780214"/>
              <a:gd name="connsiteX1" fmla="*/ 3087773 w 4208336"/>
              <a:gd name="connsiteY1" fmla="*/ 780214 h 780214"/>
              <a:gd name="connsiteX2" fmla="*/ 4208336 w 4208336"/>
              <a:gd name="connsiteY2" fmla="*/ 780214 h 780214"/>
              <a:gd name="connsiteX3" fmla="*/ 0 w 4208336"/>
              <a:gd name="connsiteY3" fmla="*/ 0 h 780214"/>
              <a:gd name="connsiteX0" fmla="*/ 0 w 4328986"/>
              <a:gd name="connsiteY0" fmla="*/ 0 h 780214"/>
              <a:gd name="connsiteX1" fmla="*/ 3087773 w 4328986"/>
              <a:gd name="connsiteY1" fmla="*/ 780214 h 780214"/>
              <a:gd name="connsiteX2" fmla="*/ 4328986 w 4328986"/>
              <a:gd name="connsiteY2" fmla="*/ 780214 h 780214"/>
              <a:gd name="connsiteX3" fmla="*/ 0 w 4328986"/>
              <a:gd name="connsiteY3" fmla="*/ 0 h 780214"/>
              <a:gd name="connsiteX0" fmla="*/ 0 w 4551236"/>
              <a:gd name="connsiteY0" fmla="*/ 0 h 869114"/>
              <a:gd name="connsiteX1" fmla="*/ 3310023 w 4551236"/>
              <a:gd name="connsiteY1" fmla="*/ 869114 h 869114"/>
              <a:gd name="connsiteX2" fmla="*/ 4551236 w 4551236"/>
              <a:gd name="connsiteY2" fmla="*/ 869114 h 869114"/>
              <a:gd name="connsiteX3" fmla="*/ 0 w 4551236"/>
              <a:gd name="connsiteY3" fmla="*/ 0 h 869114"/>
              <a:gd name="connsiteX0" fmla="*/ 0 w 5300536"/>
              <a:gd name="connsiteY0" fmla="*/ 0 h 1097714"/>
              <a:gd name="connsiteX1" fmla="*/ 4059323 w 5300536"/>
              <a:gd name="connsiteY1" fmla="*/ 1097714 h 1097714"/>
              <a:gd name="connsiteX2" fmla="*/ 5300536 w 5300536"/>
              <a:gd name="connsiteY2" fmla="*/ 1097714 h 1097714"/>
              <a:gd name="connsiteX3" fmla="*/ 0 w 5300536"/>
              <a:gd name="connsiteY3" fmla="*/ 0 h 1097714"/>
              <a:gd name="connsiteX0" fmla="*/ 0 w 5014786"/>
              <a:gd name="connsiteY0" fmla="*/ 0 h 1097714"/>
              <a:gd name="connsiteX1" fmla="*/ 4059323 w 5014786"/>
              <a:gd name="connsiteY1" fmla="*/ 1097714 h 1097714"/>
              <a:gd name="connsiteX2" fmla="*/ 5014786 w 5014786"/>
              <a:gd name="connsiteY2" fmla="*/ 1097714 h 1097714"/>
              <a:gd name="connsiteX3" fmla="*/ 0 w 5014786"/>
              <a:gd name="connsiteY3" fmla="*/ 0 h 1097714"/>
            </a:gdLst>
            <a:ahLst/>
            <a:cxnLst>
              <a:cxn ang="0">
                <a:pos x="connsiteX0" y="connsiteY0"/>
              </a:cxn>
              <a:cxn ang="0">
                <a:pos x="connsiteX1" y="connsiteY1"/>
              </a:cxn>
              <a:cxn ang="0">
                <a:pos x="connsiteX2" y="connsiteY2"/>
              </a:cxn>
              <a:cxn ang="0">
                <a:pos x="connsiteX3" y="connsiteY3"/>
              </a:cxn>
            </a:cxnLst>
            <a:rect l="l" t="t" r="r" b="b"/>
            <a:pathLst>
              <a:path w="5014786" h="1097714">
                <a:moveTo>
                  <a:pt x="0" y="0"/>
                </a:moveTo>
                <a:lnTo>
                  <a:pt x="4059323" y="1097714"/>
                </a:lnTo>
                <a:lnTo>
                  <a:pt x="5014786" y="1097714"/>
                </a:lnTo>
                <a:lnTo>
                  <a:pt x="0" y="0"/>
                </a:lnTo>
                <a:close/>
              </a:path>
            </a:pathLst>
          </a:custGeom>
          <a:solidFill>
            <a:srgbClr val="D3B63A"/>
          </a:solidFill>
          <a:ln>
            <a:noFill/>
          </a:ln>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sz="1800"/>
          </a:p>
        </p:txBody>
      </p:sp>
    </p:spTree>
    <p:extLst>
      <p:ext uri="{BB962C8B-B14F-4D97-AF65-F5344CB8AC3E}">
        <p14:creationId xmlns:p14="http://schemas.microsoft.com/office/powerpoint/2010/main" val="892408616"/>
      </p:ext>
    </p:extLst>
  </p:cSld>
  <p:clrMap bg1="lt1" tx1="dk1" bg2="lt2" tx2="dk2" accent1="accent1" accent2="accent2" accent3="accent3" accent4="accent4" accent5="accent5" accent6="accent6" hlink="hlink" folHlink="folHlink"/>
  <p:sldLayoutIdLst>
    <p:sldLayoutId id="2147483728" r:id="rId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17" indent="-256002" algn="l" rtl="0" eaLnBrk="1" latinLnBrk="0" hangingPunct="1">
        <a:spcBef>
          <a:spcPts val="400"/>
        </a:spcBef>
        <a:spcAft>
          <a:spcPts val="0"/>
        </a:spcAft>
        <a:buClr>
          <a:schemeClr val="tx1"/>
        </a:buClr>
        <a:buSzPct val="100000"/>
        <a:buFont typeface="Wingdings" pitchFamily="2" charset="2"/>
        <a:buChar char="§"/>
        <a:defRPr kumimoji="0" sz="2700" kern="1200">
          <a:solidFill>
            <a:schemeClr val="tx1"/>
          </a:solidFill>
          <a:latin typeface="+mn-lt"/>
          <a:ea typeface="+mn-ea"/>
          <a:cs typeface="+mn-cs"/>
        </a:defRPr>
      </a:lvl1pPr>
      <a:lvl2pPr marL="621720" indent="-228573" algn="l" rtl="0" eaLnBrk="1" latinLnBrk="0" hangingPunct="1">
        <a:spcBef>
          <a:spcPts val="324"/>
        </a:spcBef>
        <a:buClr>
          <a:schemeClr val="tx1"/>
        </a:buClr>
        <a:buFont typeface="Arial" pitchFamily="34" charset="0"/>
        <a:buChar char="•"/>
        <a:defRPr kumimoji="0" sz="2300" kern="1200">
          <a:solidFill>
            <a:schemeClr val="tx1"/>
          </a:solidFill>
          <a:latin typeface="+mn-lt"/>
          <a:ea typeface="+mn-ea"/>
          <a:cs typeface="+mn-cs"/>
        </a:defRPr>
      </a:lvl2pPr>
      <a:lvl3pPr marL="859435" indent="-228573" algn="l" rtl="0" eaLnBrk="1" latinLnBrk="0" hangingPunct="1">
        <a:spcBef>
          <a:spcPts val="350"/>
        </a:spcBef>
        <a:buClr>
          <a:schemeClr val="tx1"/>
        </a:buClr>
        <a:buSzPct val="100000"/>
        <a:buFont typeface="Arial" pitchFamily="34" charset="0"/>
        <a:buChar char="•"/>
        <a:defRPr kumimoji="0" sz="2100" kern="1200">
          <a:solidFill>
            <a:schemeClr val="tx1"/>
          </a:solidFill>
          <a:latin typeface="+mn-lt"/>
          <a:ea typeface="+mn-ea"/>
          <a:cs typeface="+mn-cs"/>
        </a:defRPr>
      </a:lvl3pPr>
      <a:lvl4pPr marL="1142867" indent="-228573" algn="l" rtl="0" eaLnBrk="1" latinLnBrk="0" hangingPunct="1">
        <a:spcBef>
          <a:spcPts val="350"/>
        </a:spcBef>
        <a:buClr>
          <a:schemeClr val="tx1"/>
        </a:buClr>
        <a:buFont typeface="Arial" pitchFamily="34" charset="0"/>
        <a:buChar char="•"/>
        <a:defRPr kumimoji="0" sz="1900" kern="1200">
          <a:solidFill>
            <a:schemeClr val="tx1"/>
          </a:solidFill>
          <a:latin typeface="+mn-lt"/>
          <a:ea typeface="+mn-ea"/>
          <a:cs typeface="+mn-cs"/>
        </a:defRPr>
      </a:lvl4pPr>
      <a:lvl5pPr marL="1371440" indent="-228573" algn="l" rtl="0" eaLnBrk="1" latinLnBrk="0" hangingPunct="1">
        <a:spcBef>
          <a:spcPts val="350"/>
        </a:spcBef>
        <a:buClr>
          <a:schemeClr val="tx1"/>
        </a:buClr>
        <a:buFont typeface="Arial" pitchFamily="34" charset="0"/>
        <a:buChar char="•"/>
        <a:defRPr kumimoji="0" sz="1800" kern="1200">
          <a:solidFill>
            <a:schemeClr val="tx1"/>
          </a:solidFill>
          <a:latin typeface="+mn-lt"/>
          <a:ea typeface="+mn-ea"/>
          <a:cs typeface="+mn-cs"/>
        </a:defRPr>
      </a:lvl5pPr>
      <a:lvl6pPr marL="1600013" indent="-228573" algn="l" rtl="0" eaLnBrk="1" latinLnBrk="0" hangingPunct="1">
        <a:spcBef>
          <a:spcPts val="350"/>
        </a:spcBef>
        <a:buClr>
          <a:schemeClr val="tx1"/>
        </a:buClr>
        <a:buFont typeface="Arial" pitchFamily="34" charset="0"/>
        <a:buChar char="•"/>
        <a:defRPr kumimoji="0" sz="1800" kern="1200" baseline="0">
          <a:solidFill>
            <a:schemeClr val="tx1"/>
          </a:solidFill>
          <a:latin typeface="+mn-lt"/>
          <a:ea typeface="+mn-ea"/>
          <a:cs typeface="+mn-cs"/>
        </a:defRPr>
      </a:lvl6pPr>
      <a:lvl7pPr marL="1828586" indent="-228573"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159" indent="-228573"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5733" indent="-228573"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46" algn="l" rtl="0" eaLnBrk="1" latinLnBrk="0" hangingPunct="1">
        <a:defRPr kumimoji="0" kern="1200">
          <a:solidFill>
            <a:schemeClr val="tx1"/>
          </a:solidFill>
          <a:latin typeface="+mn-lt"/>
          <a:ea typeface="+mn-ea"/>
          <a:cs typeface="+mn-cs"/>
        </a:defRPr>
      </a:lvl2pPr>
      <a:lvl3pPr marL="914293" algn="l" rtl="0" eaLnBrk="1" latinLnBrk="0" hangingPunct="1">
        <a:defRPr kumimoji="0" kern="1200">
          <a:solidFill>
            <a:schemeClr val="tx1"/>
          </a:solidFill>
          <a:latin typeface="+mn-lt"/>
          <a:ea typeface="+mn-ea"/>
          <a:cs typeface="+mn-cs"/>
        </a:defRPr>
      </a:lvl3pPr>
      <a:lvl4pPr marL="1371440" algn="l" rtl="0" eaLnBrk="1" latinLnBrk="0" hangingPunct="1">
        <a:defRPr kumimoji="0" kern="1200">
          <a:solidFill>
            <a:schemeClr val="tx1"/>
          </a:solidFill>
          <a:latin typeface="+mn-lt"/>
          <a:ea typeface="+mn-ea"/>
          <a:cs typeface="+mn-cs"/>
        </a:defRPr>
      </a:lvl4pPr>
      <a:lvl5pPr marL="1828586" algn="l" rtl="0" eaLnBrk="1" latinLnBrk="0" hangingPunct="1">
        <a:defRPr kumimoji="0" kern="1200">
          <a:solidFill>
            <a:schemeClr val="tx1"/>
          </a:solidFill>
          <a:latin typeface="+mn-lt"/>
          <a:ea typeface="+mn-ea"/>
          <a:cs typeface="+mn-cs"/>
        </a:defRPr>
      </a:lvl5pPr>
      <a:lvl6pPr marL="2285733" algn="l" rtl="0" eaLnBrk="1" latinLnBrk="0" hangingPunct="1">
        <a:defRPr kumimoji="0" kern="1200">
          <a:solidFill>
            <a:schemeClr val="tx1"/>
          </a:solidFill>
          <a:latin typeface="+mn-lt"/>
          <a:ea typeface="+mn-ea"/>
          <a:cs typeface="+mn-cs"/>
        </a:defRPr>
      </a:lvl6pPr>
      <a:lvl7pPr marL="2742879" algn="l" rtl="0" eaLnBrk="1" latinLnBrk="0" hangingPunct="1">
        <a:defRPr kumimoji="0" kern="1200">
          <a:solidFill>
            <a:schemeClr val="tx1"/>
          </a:solidFill>
          <a:latin typeface="+mn-lt"/>
          <a:ea typeface="+mn-ea"/>
          <a:cs typeface="+mn-cs"/>
        </a:defRPr>
      </a:lvl7pPr>
      <a:lvl8pPr marL="3200026" algn="l" rtl="0" eaLnBrk="1" latinLnBrk="0" hangingPunct="1">
        <a:defRPr kumimoji="0" kern="1200">
          <a:solidFill>
            <a:schemeClr val="tx1"/>
          </a:solidFill>
          <a:latin typeface="+mn-lt"/>
          <a:ea typeface="+mn-ea"/>
          <a:cs typeface="+mn-cs"/>
        </a:defRPr>
      </a:lvl8pPr>
      <a:lvl9pPr marL="3657172" algn="l" rtl="0" eaLnBrk="1" latinLnBrk="0" hangingPunct="1">
        <a:defRPr kumimoji="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29000">
              <a:schemeClr val="accent1">
                <a:lumMod val="75000"/>
              </a:schemeClr>
            </a:gs>
            <a:gs pos="64999">
              <a:srgbClr val="F0EBD5"/>
            </a:gs>
            <a:gs pos="100000">
              <a:srgbClr val="D1C39F"/>
            </a:gs>
          </a:gsLst>
          <a:lin ang="10800000" scaled="0"/>
          <a:tileRect/>
        </a:gra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D01045B1-A4A0-4E4F-80F4-9DCAC25D374A}" type="datetimeFigureOut">
              <a:rPr lang="en-US" smtClean="0"/>
              <a:pPr/>
              <a:t>1/16/2026</a:t>
            </a:fld>
            <a:endParaRPr lang="en-US"/>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A686BDB-241E-4E77-9F01-66B5621CA183}" type="slidenum">
              <a:rPr lang="en-US" smtClean="0"/>
              <a:pPr/>
              <a:t>‹#›</a:t>
            </a:fld>
            <a:endParaRPr lang="en-US"/>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extLst>
      <p:ext uri="{BB962C8B-B14F-4D97-AF65-F5344CB8AC3E}">
        <p14:creationId xmlns:p14="http://schemas.microsoft.com/office/powerpoint/2010/main" val="3698176677"/>
      </p:ext>
    </p:extLst>
  </p:cSld>
  <p:clrMap bg1="lt1" tx1="dk1" bg2="lt2" tx2="dk2" accent1="accent1" accent2="accent2" accent3="accent3" accent4="accent4" accent5="accent5" accent6="accent6" hlink="hlink" folHlink="folHlink"/>
  <p:sldLayoutIdLst>
    <p:sldLayoutId id="2147483730" r:id="rId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609600" y="274638"/>
            <a:ext cx="10972800" cy="1143000"/>
          </a:xfrm>
          <a:prstGeom prst="rect">
            <a:avLst/>
          </a:prstGeom>
        </p:spPr>
        <p:txBody>
          <a:bodyPr vert="horz" lIns="91429" tIns="45714" rIns="91429" bIns="45714"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32"/>
            <a:ext cx="10972800" cy="4525963"/>
          </a:xfrm>
          <a:prstGeom prst="rect">
            <a:avLst/>
          </a:prstGeom>
        </p:spPr>
        <p:txBody>
          <a:bodyPr vert="horz" lIns="91429" tIns="45714" rIns="91429" bIns="45714">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Right Triangle 10"/>
          <p:cNvSpPr/>
          <p:nvPr/>
        </p:nvSpPr>
        <p:spPr>
          <a:xfrm>
            <a:off x="2" y="5651576"/>
            <a:ext cx="4979172" cy="1206427"/>
          </a:xfrm>
          <a:prstGeom prst="rtTriangle">
            <a:avLst/>
          </a:prstGeom>
        </p:spPr>
        <p:style>
          <a:lnRef idx="0">
            <a:schemeClr val="accent4"/>
          </a:lnRef>
          <a:fillRef idx="3">
            <a:schemeClr val="accent4"/>
          </a:fillRef>
          <a:effectRef idx="3">
            <a:schemeClr val="accent4"/>
          </a:effectRef>
          <a:fontRef idx="minor">
            <a:schemeClr val="lt1"/>
          </a:fontRef>
        </p:style>
        <p:txBody>
          <a:bodyPr lIns="101882" tIns="50941" rIns="101882" bIns="50941" rtlCol="0" anchor="ctr"/>
          <a:lstStyle/>
          <a:p>
            <a:pPr algn="ctr"/>
            <a:endParaRPr lang="en-US" sz="1800"/>
          </a:p>
        </p:txBody>
      </p:sp>
      <p:sp>
        <p:nvSpPr>
          <p:cNvPr id="16" name="Right Triangle 15"/>
          <p:cNvSpPr/>
          <p:nvPr/>
        </p:nvSpPr>
        <p:spPr>
          <a:xfrm flipH="1">
            <a:off x="10217470" y="6214387"/>
            <a:ext cx="1972191" cy="651423"/>
          </a:xfrm>
          <a:prstGeom prst="rtTriangle">
            <a:avLst/>
          </a:prstGeom>
        </p:spPr>
        <p:style>
          <a:lnRef idx="1">
            <a:schemeClr val="accent4"/>
          </a:lnRef>
          <a:fillRef idx="3">
            <a:schemeClr val="accent4"/>
          </a:fillRef>
          <a:effectRef idx="2">
            <a:schemeClr val="accent4"/>
          </a:effectRef>
          <a:fontRef idx="minor">
            <a:schemeClr val="lt1"/>
          </a:fontRef>
        </p:style>
        <p:txBody>
          <a:bodyPr lIns="101882" tIns="50941" rIns="101882" bIns="50941" rtlCol="0" anchor="ctr"/>
          <a:lstStyle/>
          <a:p>
            <a:pPr algn="ctr"/>
            <a:endParaRPr lang="en-US" sz="1800"/>
          </a:p>
        </p:txBody>
      </p:sp>
      <p:pic>
        <p:nvPicPr>
          <p:cNvPr id="17" name="Content Placeholder 12" descr="FSA logo_vector.eps"/>
          <p:cNvPicPr>
            <a:picLocks noChangeAspect="1"/>
          </p:cNvPicPr>
          <p:nvPr/>
        </p:nvPicPr>
        <p:blipFill>
          <a:blip r:embed="rId3" cstate="print"/>
          <a:srcRect l="-10526" r="-10526"/>
          <a:stretch>
            <a:fillRect/>
          </a:stretch>
        </p:blipFill>
        <p:spPr>
          <a:xfrm>
            <a:off x="2" y="5914965"/>
            <a:ext cx="1365625" cy="820746"/>
          </a:xfrm>
          <a:prstGeom prst="rect">
            <a:avLst/>
          </a:prstGeom>
        </p:spPr>
      </p:pic>
      <p:sp>
        <p:nvSpPr>
          <p:cNvPr id="19" name="Freeform 18"/>
          <p:cNvSpPr/>
          <p:nvPr/>
        </p:nvSpPr>
        <p:spPr>
          <a:xfrm>
            <a:off x="9839541" y="6195909"/>
            <a:ext cx="2374900" cy="654897"/>
          </a:xfrm>
          <a:custGeom>
            <a:avLst/>
            <a:gdLst>
              <a:gd name="connsiteX0" fmla="*/ 1619250 w 1619250"/>
              <a:gd name="connsiteY0" fmla="*/ 0 h 577850"/>
              <a:gd name="connsiteX1" fmla="*/ 273050 w 1619250"/>
              <a:gd name="connsiteY1" fmla="*/ 577850 h 577850"/>
              <a:gd name="connsiteX2" fmla="*/ 0 w 1619250"/>
              <a:gd name="connsiteY2" fmla="*/ 577850 h 577850"/>
              <a:gd name="connsiteX3" fmla="*/ 1619250 w 1619250"/>
              <a:gd name="connsiteY3" fmla="*/ 0 h 577850"/>
            </a:gdLst>
            <a:ahLst/>
            <a:cxnLst>
              <a:cxn ang="0">
                <a:pos x="connsiteX0" y="connsiteY0"/>
              </a:cxn>
              <a:cxn ang="0">
                <a:pos x="connsiteX1" y="connsiteY1"/>
              </a:cxn>
              <a:cxn ang="0">
                <a:pos x="connsiteX2" y="connsiteY2"/>
              </a:cxn>
              <a:cxn ang="0">
                <a:pos x="connsiteX3" y="connsiteY3"/>
              </a:cxn>
            </a:cxnLst>
            <a:rect l="l" t="t" r="r" b="b"/>
            <a:pathLst>
              <a:path w="1619250" h="577850">
                <a:moveTo>
                  <a:pt x="1619250" y="0"/>
                </a:moveTo>
                <a:lnTo>
                  <a:pt x="273050" y="577850"/>
                </a:lnTo>
                <a:lnTo>
                  <a:pt x="0" y="577850"/>
                </a:lnTo>
                <a:lnTo>
                  <a:pt x="1619250" y="0"/>
                </a:lnTo>
                <a:close/>
              </a:path>
            </a:pathLst>
          </a:custGeom>
          <a:solidFill>
            <a:srgbClr val="D3B63A"/>
          </a:solidFill>
          <a:ln>
            <a:noFill/>
          </a:ln>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sz="1800"/>
          </a:p>
        </p:txBody>
      </p:sp>
      <p:sp>
        <p:nvSpPr>
          <p:cNvPr id="20" name="Freeform 19"/>
          <p:cNvSpPr/>
          <p:nvPr/>
        </p:nvSpPr>
        <p:spPr>
          <a:xfrm>
            <a:off x="8238" y="5628320"/>
            <a:ext cx="5900447" cy="1229683"/>
          </a:xfrm>
          <a:custGeom>
            <a:avLst/>
            <a:gdLst>
              <a:gd name="connsiteX0" fmla="*/ 0 w 3951021"/>
              <a:gd name="connsiteY0" fmla="*/ 0 h 1095620"/>
              <a:gd name="connsiteX1" fmla="*/ 3295284 w 3951021"/>
              <a:gd name="connsiteY1" fmla="*/ 1095620 h 1095620"/>
              <a:gd name="connsiteX2" fmla="*/ 3951021 w 3951021"/>
              <a:gd name="connsiteY2" fmla="*/ 1095620 h 1095620"/>
              <a:gd name="connsiteX3" fmla="*/ 0 w 3951021"/>
              <a:gd name="connsiteY3" fmla="*/ 0 h 1095620"/>
              <a:gd name="connsiteX0" fmla="*/ 0 w 3951021"/>
              <a:gd name="connsiteY0" fmla="*/ 0 h 1095620"/>
              <a:gd name="connsiteX1" fmla="*/ 2830458 w 3951021"/>
              <a:gd name="connsiteY1" fmla="*/ 1095620 h 1095620"/>
              <a:gd name="connsiteX2" fmla="*/ 3951021 w 3951021"/>
              <a:gd name="connsiteY2" fmla="*/ 1095620 h 1095620"/>
              <a:gd name="connsiteX3" fmla="*/ 0 w 3951021"/>
              <a:gd name="connsiteY3" fmla="*/ 0 h 1095620"/>
              <a:gd name="connsiteX0" fmla="*/ 0 w 4208336"/>
              <a:gd name="connsiteY0" fmla="*/ 0 h 780214"/>
              <a:gd name="connsiteX1" fmla="*/ 3087773 w 4208336"/>
              <a:gd name="connsiteY1" fmla="*/ 780214 h 780214"/>
              <a:gd name="connsiteX2" fmla="*/ 4208336 w 4208336"/>
              <a:gd name="connsiteY2" fmla="*/ 780214 h 780214"/>
              <a:gd name="connsiteX3" fmla="*/ 0 w 4208336"/>
              <a:gd name="connsiteY3" fmla="*/ 0 h 780214"/>
              <a:gd name="connsiteX0" fmla="*/ 0 w 4424236"/>
              <a:gd name="connsiteY0" fmla="*/ 0 h 907214"/>
              <a:gd name="connsiteX1" fmla="*/ 3303673 w 4424236"/>
              <a:gd name="connsiteY1" fmla="*/ 907214 h 907214"/>
              <a:gd name="connsiteX2" fmla="*/ 4424236 w 4424236"/>
              <a:gd name="connsiteY2" fmla="*/ 907214 h 907214"/>
              <a:gd name="connsiteX3" fmla="*/ 0 w 4424236"/>
              <a:gd name="connsiteY3" fmla="*/ 0 h 907214"/>
              <a:gd name="connsiteX0" fmla="*/ 0 w 4087686"/>
              <a:gd name="connsiteY0" fmla="*/ 0 h 907214"/>
              <a:gd name="connsiteX1" fmla="*/ 3303673 w 4087686"/>
              <a:gd name="connsiteY1" fmla="*/ 907214 h 907214"/>
              <a:gd name="connsiteX2" fmla="*/ 4087686 w 4087686"/>
              <a:gd name="connsiteY2" fmla="*/ 907214 h 907214"/>
              <a:gd name="connsiteX3" fmla="*/ 0 w 4087686"/>
              <a:gd name="connsiteY3" fmla="*/ 0 h 907214"/>
              <a:gd name="connsiteX0" fmla="*/ 0 w 4087686"/>
              <a:gd name="connsiteY0" fmla="*/ 0 h 907214"/>
              <a:gd name="connsiteX1" fmla="*/ 2852823 w 4087686"/>
              <a:gd name="connsiteY1" fmla="*/ 907214 h 907214"/>
              <a:gd name="connsiteX2" fmla="*/ 4087686 w 4087686"/>
              <a:gd name="connsiteY2" fmla="*/ 907214 h 907214"/>
              <a:gd name="connsiteX3" fmla="*/ 0 w 4087686"/>
              <a:gd name="connsiteY3" fmla="*/ 0 h 907214"/>
              <a:gd name="connsiteX0" fmla="*/ 0 w 3770186"/>
              <a:gd name="connsiteY0" fmla="*/ 0 h 907214"/>
              <a:gd name="connsiteX1" fmla="*/ 2852823 w 3770186"/>
              <a:gd name="connsiteY1" fmla="*/ 907214 h 907214"/>
              <a:gd name="connsiteX2" fmla="*/ 3770186 w 3770186"/>
              <a:gd name="connsiteY2" fmla="*/ 907214 h 907214"/>
              <a:gd name="connsiteX3" fmla="*/ 0 w 3770186"/>
              <a:gd name="connsiteY3" fmla="*/ 0 h 907214"/>
              <a:gd name="connsiteX0" fmla="*/ 0 w 3611436"/>
              <a:gd name="connsiteY0" fmla="*/ 0 h 907214"/>
              <a:gd name="connsiteX1" fmla="*/ 2852823 w 3611436"/>
              <a:gd name="connsiteY1" fmla="*/ 907214 h 907214"/>
              <a:gd name="connsiteX2" fmla="*/ 3611436 w 3611436"/>
              <a:gd name="connsiteY2" fmla="*/ 907214 h 907214"/>
              <a:gd name="connsiteX3" fmla="*/ 0 w 3611436"/>
              <a:gd name="connsiteY3" fmla="*/ 0 h 907214"/>
              <a:gd name="connsiteX0" fmla="*/ 0 w 3459036"/>
              <a:gd name="connsiteY0" fmla="*/ 0 h 907214"/>
              <a:gd name="connsiteX1" fmla="*/ 2852823 w 3459036"/>
              <a:gd name="connsiteY1" fmla="*/ 907214 h 907214"/>
              <a:gd name="connsiteX2" fmla="*/ 3459036 w 3459036"/>
              <a:gd name="connsiteY2" fmla="*/ 907214 h 907214"/>
              <a:gd name="connsiteX3" fmla="*/ 0 w 3459036"/>
              <a:gd name="connsiteY3" fmla="*/ 0 h 907214"/>
              <a:gd name="connsiteX0" fmla="*/ 0 w 3579686"/>
              <a:gd name="connsiteY0" fmla="*/ 0 h 907214"/>
              <a:gd name="connsiteX1" fmla="*/ 2852823 w 3579686"/>
              <a:gd name="connsiteY1" fmla="*/ 907214 h 907214"/>
              <a:gd name="connsiteX2" fmla="*/ 3579686 w 3579686"/>
              <a:gd name="connsiteY2" fmla="*/ 907214 h 907214"/>
              <a:gd name="connsiteX3" fmla="*/ 0 w 3579686"/>
              <a:gd name="connsiteY3" fmla="*/ 0 h 907214"/>
              <a:gd name="connsiteX0" fmla="*/ 0 w 4138486"/>
              <a:gd name="connsiteY0" fmla="*/ 0 h 1085014"/>
              <a:gd name="connsiteX1" fmla="*/ 3411623 w 4138486"/>
              <a:gd name="connsiteY1" fmla="*/ 1085014 h 1085014"/>
              <a:gd name="connsiteX2" fmla="*/ 4138486 w 4138486"/>
              <a:gd name="connsiteY2" fmla="*/ 1085014 h 1085014"/>
              <a:gd name="connsiteX3" fmla="*/ 0 w 4138486"/>
              <a:gd name="connsiteY3" fmla="*/ 0 h 1085014"/>
              <a:gd name="connsiteX0" fmla="*/ 0 w 4034577"/>
              <a:gd name="connsiteY0" fmla="*/ 0 h 1085014"/>
              <a:gd name="connsiteX1" fmla="*/ 3307714 w 4034577"/>
              <a:gd name="connsiteY1" fmla="*/ 1085014 h 1085014"/>
              <a:gd name="connsiteX2" fmla="*/ 4034577 w 4034577"/>
              <a:gd name="connsiteY2" fmla="*/ 1085014 h 1085014"/>
              <a:gd name="connsiteX3" fmla="*/ 0 w 4034577"/>
              <a:gd name="connsiteY3" fmla="*/ 0 h 1085014"/>
              <a:gd name="connsiteX0" fmla="*/ 0 w 4103850"/>
              <a:gd name="connsiteY0" fmla="*/ 0 h 1085014"/>
              <a:gd name="connsiteX1" fmla="*/ 3376987 w 4103850"/>
              <a:gd name="connsiteY1" fmla="*/ 1085014 h 1085014"/>
              <a:gd name="connsiteX2" fmla="*/ 4103850 w 4103850"/>
              <a:gd name="connsiteY2" fmla="*/ 1085014 h 1085014"/>
              <a:gd name="connsiteX3" fmla="*/ 0 w 4103850"/>
              <a:gd name="connsiteY3" fmla="*/ 0 h 1085014"/>
              <a:gd name="connsiteX0" fmla="*/ 0 w 4023032"/>
              <a:gd name="connsiteY0" fmla="*/ 0 h 1085014"/>
              <a:gd name="connsiteX1" fmla="*/ 3296169 w 4023032"/>
              <a:gd name="connsiteY1" fmla="*/ 1085014 h 1085014"/>
              <a:gd name="connsiteX2" fmla="*/ 4023032 w 4023032"/>
              <a:gd name="connsiteY2" fmla="*/ 1085014 h 1085014"/>
              <a:gd name="connsiteX3" fmla="*/ 0 w 4023032"/>
              <a:gd name="connsiteY3" fmla="*/ 0 h 1085014"/>
            </a:gdLst>
            <a:ahLst/>
            <a:cxnLst>
              <a:cxn ang="0">
                <a:pos x="connsiteX0" y="connsiteY0"/>
              </a:cxn>
              <a:cxn ang="0">
                <a:pos x="connsiteX1" y="connsiteY1"/>
              </a:cxn>
              <a:cxn ang="0">
                <a:pos x="connsiteX2" y="connsiteY2"/>
              </a:cxn>
              <a:cxn ang="0">
                <a:pos x="connsiteX3" y="connsiteY3"/>
              </a:cxn>
            </a:cxnLst>
            <a:rect l="l" t="t" r="r" b="b"/>
            <a:pathLst>
              <a:path w="4023032" h="1085014">
                <a:moveTo>
                  <a:pt x="0" y="0"/>
                </a:moveTo>
                <a:lnTo>
                  <a:pt x="3296169" y="1085014"/>
                </a:lnTo>
                <a:lnTo>
                  <a:pt x="4023032" y="1085014"/>
                </a:lnTo>
                <a:lnTo>
                  <a:pt x="0" y="0"/>
                </a:lnTo>
                <a:close/>
              </a:path>
            </a:pathLst>
          </a:custGeom>
          <a:solidFill>
            <a:schemeClr val="bg1"/>
          </a:solidFill>
          <a:ln>
            <a:noFill/>
          </a:ln>
          <a:effectLst>
            <a:outerShdw blurRad="50800" dist="38100" dir="5400000" rotWithShape="0">
              <a:srgbClr val="000000">
                <a:alpha val="71000"/>
              </a:srgbClr>
            </a:outerShdw>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sz="1800"/>
          </a:p>
        </p:txBody>
      </p:sp>
      <p:sp>
        <p:nvSpPr>
          <p:cNvPr id="21" name="Freeform 20"/>
          <p:cNvSpPr/>
          <p:nvPr/>
        </p:nvSpPr>
        <p:spPr>
          <a:xfrm>
            <a:off x="-12086" y="5613924"/>
            <a:ext cx="7355020" cy="1244076"/>
          </a:xfrm>
          <a:custGeom>
            <a:avLst/>
            <a:gdLst>
              <a:gd name="connsiteX0" fmla="*/ 0 w 3951021"/>
              <a:gd name="connsiteY0" fmla="*/ 0 h 1095620"/>
              <a:gd name="connsiteX1" fmla="*/ 3295284 w 3951021"/>
              <a:gd name="connsiteY1" fmla="*/ 1095620 h 1095620"/>
              <a:gd name="connsiteX2" fmla="*/ 3951021 w 3951021"/>
              <a:gd name="connsiteY2" fmla="*/ 1095620 h 1095620"/>
              <a:gd name="connsiteX3" fmla="*/ 0 w 3951021"/>
              <a:gd name="connsiteY3" fmla="*/ 0 h 1095620"/>
              <a:gd name="connsiteX0" fmla="*/ 0 w 3951021"/>
              <a:gd name="connsiteY0" fmla="*/ 0 h 1095620"/>
              <a:gd name="connsiteX1" fmla="*/ 2830458 w 3951021"/>
              <a:gd name="connsiteY1" fmla="*/ 1095620 h 1095620"/>
              <a:gd name="connsiteX2" fmla="*/ 3951021 w 3951021"/>
              <a:gd name="connsiteY2" fmla="*/ 1095620 h 1095620"/>
              <a:gd name="connsiteX3" fmla="*/ 0 w 3951021"/>
              <a:gd name="connsiteY3" fmla="*/ 0 h 1095620"/>
              <a:gd name="connsiteX0" fmla="*/ 0 w 4208336"/>
              <a:gd name="connsiteY0" fmla="*/ 0 h 780214"/>
              <a:gd name="connsiteX1" fmla="*/ 3087773 w 4208336"/>
              <a:gd name="connsiteY1" fmla="*/ 780214 h 780214"/>
              <a:gd name="connsiteX2" fmla="*/ 4208336 w 4208336"/>
              <a:gd name="connsiteY2" fmla="*/ 780214 h 780214"/>
              <a:gd name="connsiteX3" fmla="*/ 0 w 4208336"/>
              <a:gd name="connsiteY3" fmla="*/ 0 h 780214"/>
              <a:gd name="connsiteX0" fmla="*/ 0 w 4328986"/>
              <a:gd name="connsiteY0" fmla="*/ 0 h 780214"/>
              <a:gd name="connsiteX1" fmla="*/ 3087773 w 4328986"/>
              <a:gd name="connsiteY1" fmla="*/ 780214 h 780214"/>
              <a:gd name="connsiteX2" fmla="*/ 4328986 w 4328986"/>
              <a:gd name="connsiteY2" fmla="*/ 780214 h 780214"/>
              <a:gd name="connsiteX3" fmla="*/ 0 w 4328986"/>
              <a:gd name="connsiteY3" fmla="*/ 0 h 780214"/>
              <a:gd name="connsiteX0" fmla="*/ 0 w 4551236"/>
              <a:gd name="connsiteY0" fmla="*/ 0 h 869114"/>
              <a:gd name="connsiteX1" fmla="*/ 3310023 w 4551236"/>
              <a:gd name="connsiteY1" fmla="*/ 869114 h 869114"/>
              <a:gd name="connsiteX2" fmla="*/ 4551236 w 4551236"/>
              <a:gd name="connsiteY2" fmla="*/ 869114 h 869114"/>
              <a:gd name="connsiteX3" fmla="*/ 0 w 4551236"/>
              <a:gd name="connsiteY3" fmla="*/ 0 h 869114"/>
              <a:gd name="connsiteX0" fmla="*/ 0 w 5300536"/>
              <a:gd name="connsiteY0" fmla="*/ 0 h 1097714"/>
              <a:gd name="connsiteX1" fmla="*/ 4059323 w 5300536"/>
              <a:gd name="connsiteY1" fmla="*/ 1097714 h 1097714"/>
              <a:gd name="connsiteX2" fmla="*/ 5300536 w 5300536"/>
              <a:gd name="connsiteY2" fmla="*/ 1097714 h 1097714"/>
              <a:gd name="connsiteX3" fmla="*/ 0 w 5300536"/>
              <a:gd name="connsiteY3" fmla="*/ 0 h 1097714"/>
              <a:gd name="connsiteX0" fmla="*/ 0 w 5014786"/>
              <a:gd name="connsiteY0" fmla="*/ 0 h 1097714"/>
              <a:gd name="connsiteX1" fmla="*/ 4059323 w 5014786"/>
              <a:gd name="connsiteY1" fmla="*/ 1097714 h 1097714"/>
              <a:gd name="connsiteX2" fmla="*/ 5014786 w 5014786"/>
              <a:gd name="connsiteY2" fmla="*/ 1097714 h 1097714"/>
              <a:gd name="connsiteX3" fmla="*/ 0 w 5014786"/>
              <a:gd name="connsiteY3" fmla="*/ 0 h 1097714"/>
            </a:gdLst>
            <a:ahLst/>
            <a:cxnLst>
              <a:cxn ang="0">
                <a:pos x="connsiteX0" y="connsiteY0"/>
              </a:cxn>
              <a:cxn ang="0">
                <a:pos x="connsiteX1" y="connsiteY1"/>
              </a:cxn>
              <a:cxn ang="0">
                <a:pos x="connsiteX2" y="connsiteY2"/>
              </a:cxn>
              <a:cxn ang="0">
                <a:pos x="connsiteX3" y="connsiteY3"/>
              </a:cxn>
            </a:cxnLst>
            <a:rect l="l" t="t" r="r" b="b"/>
            <a:pathLst>
              <a:path w="5014786" h="1097714">
                <a:moveTo>
                  <a:pt x="0" y="0"/>
                </a:moveTo>
                <a:lnTo>
                  <a:pt x="4059323" y="1097714"/>
                </a:lnTo>
                <a:lnTo>
                  <a:pt x="5014786" y="1097714"/>
                </a:lnTo>
                <a:lnTo>
                  <a:pt x="0" y="0"/>
                </a:lnTo>
                <a:close/>
              </a:path>
            </a:pathLst>
          </a:custGeom>
          <a:solidFill>
            <a:srgbClr val="D3B63A"/>
          </a:solidFill>
          <a:ln>
            <a:noFill/>
          </a:ln>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sz="1800"/>
          </a:p>
        </p:txBody>
      </p:sp>
    </p:spTree>
    <p:extLst>
      <p:ext uri="{BB962C8B-B14F-4D97-AF65-F5344CB8AC3E}">
        <p14:creationId xmlns:p14="http://schemas.microsoft.com/office/powerpoint/2010/main" val="3143612312"/>
      </p:ext>
    </p:extLst>
  </p:cSld>
  <p:clrMap bg1="lt1" tx1="dk1" bg2="lt2" tx2="dk2" accent1="accent1" accent2="accent2" accent3="accent3" accent4="accent4" accent5="accent5" accent6="accent6" hlink="hlink" folHlink="folHlink"/>
  <p:sldLayoutIdLst>
    <p:sldLayoutId id="2147483732" r:id="rId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17" indent="-256002" algn="l" rtl="0" eaLnBrk="1" latinLnBrk="0" hangingPunct="1">
        <a:spcBef>
          <a:spcPts val="400"/>
        </a:spcBef>
        <a:spcAft>
          <a:spcPts val="0"/>
        </a:spcAft>
        <a:buClr>
          <a:schemeClr val="tx1"/>
        </a:buClr>
        <a:buSzPct val="100000"/>
        <a:buFont typeface="Wingdings" pitchFamily="2" charset="2"/>
        <a:buChar char="§"/>
        <a:defRPr kumimoji="0" sz="2700" kern="1200">
          <a:solidFill>
            <a:schemeClr val="tx1"/>
          </a:solidFill>
          <a:latin typeface="+mn-lt"/>
          <a:ea typeface="+mn-ea"/>
          <a:cs typeface="+mn-cs"/>
        </a:defRPr>
      </a:lvl1pPr>
      <a:lvl2pPr marL="621720" indent="-228573" algn="l" rtl="0" eaLnBrk="1" latinLnBrk="0" hangingPunct="1">
        <a:spcBef>
          <a:spcPts val="324"/>
        </a:spcBef>
        <a:buClr>
          <a:schemeClr val="tx1"/>
        </a:buClr>
        <a:buFont typeface="Arial" pitchFamily="34" charset="0"/>
        <a:buChar char="•"/>
        <a:defRPr kumimoji="0" sz="2300" kern="1200">
          <a:solidFill>
            <a:schemeClr val="tx1"/>
          </a:solidFill>
          <a:latin typeface="+mn-lt"/>
          <a:ea typeface="+mn-ea"/>
          <a:cs typeface="+mn-cs"/>
        </a:defRPr>
      </a:lvl2pPr>
      <a:lvl3pPr marL="859435" indent="-228573" algn="l" rtl="0" eaLnBrk="1" latinLnBrk="0" hangingPunct="1">
        <a:spcBef>
          <a:spcPts val="350"/>
        </a:spcBef>
        <a:buClr>
          <a:schemeClr val="tx1"/>
        </a:buClr>
        <a:buSzPct val="100000"/>
        <a:buFont typeface="Arial" pitchFamily="34" charset="0"/>
        <a:buChar char="•"/>
        <a:defRPr kumimoji="0" sz="2100" kern="1200">
          <a:solidFill>
            <a:schemeClr val="tx1"/>
          </a:solidFill>
          <a:latin typeface="+mn-lt"/>
          <a:ea typeface="+mn-ea"/>
          <a:cs typeface="+mn-cs"/>
        </a:defRPr>
      </a:lvl3pPr>
      <a:lvl4pPr marL="1142867" indent="-228573" algn="l" rtl="0" eaLnBrk="1" latinLnBrk="0" hangingPunct="1">
        <a:spcBef>
          <a:spcPts val="350"/>
        </a:spcBef>
        <a:buClr>
          <a:schemeClr val="tx1"/>
        </a:buClr>
        <a:buFont typeface="Arial" pitchFamily="34" charset="0"/>
        <a:buChar char="•"/>
        <a:defRPr kumimoji="0" sz="1900" kern="1200">
          <a:solidFill>
            <a:schemeClr val="tx1"/>
          </a:solidFill>
          <a:latin typeface="+mn-lt"/>
          <a:ea typeface="+mn-ea"/>
          <a:cs typeface="+mn-cs"/>
        </a:defRPr>
      </a:lvl4pPr>
      <a:lvl5pPr marL="1371440" indent="-228573" algn="l" rtl="0" eaLnBrk="1" latinLnBrk="0" hangingPunct="1">
        <a:spcBef>
          <a:spcPts val="350"/>
        </a:spcBef>
        <a:buClr>
          <a:schemeClr val="tx1"/>
        </a:buClr>
        <a:buFont typeface="Arial" pitchFamily="34" charset="0"/>
        <a:buChar char="•"/>
        <a:defRPr kumimoji="0" sz="1800" kern="1200">
          <a:solidFill>
            <a:schemeClr val="tx1"/>
          </a:solidFill>
          <a:latin typeface="+mn-lt"/>
          <a:ea typeface="+mn-ea"/>
          <a:cs typeface="+mn-cs"/>
        </a:defRPr>
      </a:lvl5pPr>
      <a:lvl6pPr marL="1600013" indent="-228573" algn="l" rtl="0" eaLnBrk="1" latinLnBrk="0" hangingPunct="1">
        <a:spcBef>
          <a:spcPts val="350"/>
        </a:spcBef>
        <a:buClr>
          <a:schemeClr val="tx1"/>
        </a:buClr>
        <a:buFont typeface="Arial" pitchFamily="34" charset="0"/>
        <a:buChar char="•"/>
        <a:defRPr kumimoji="0" sz="1800" kern="1200" baseline="0">
          <a:solidFill>
            <a:schemeClr val="tx1"/>
          </a:solidFill>
          <a:latin typeface="+mn-lt"/>
          <a:ea typeface="+mn-ea"/>
          <a:cs typeface="+mn-cs"/>
        </a:defRPr>
      </a:lvl6pPr>
      <a:lvl7pPr marL="1828586" indent="-228573"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159" indent="-228573"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5733" indent="-228573"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46" algn="l" rtl="0" eaLnBrk="1" latinLnBrk="0" hangingPunct="1">
        <a:defRPr kumimoji="0" kern="1200">
          <a:solidFill>
            <a:schemeClr val="tx1"/>
          </a:solidFill>
          <a:latin typeface="+mn-lt"/>
          <a:ea typeface="+mn-ea"/>
          <a:cs typeface="+mn-cs"/>
        </a:defRPr>
      </a:lvl2pPr>
      <a:lvl3pPr marL="914293" algn="l" rtl="0" eaLnBrk="1" latinLnBrk="0" hangingPunct="1">
        <a:defRPr kumimoji="0" kern="1200">
          <a:solidFill>
            <a:schemeClr val="tx1"/>
          </a:solidFill>
          <a:latin typeface="+mn-lt"/>
          <a:ea typeface="+mn-ea"/>
          <a:cs typeface="+mn-cs"/>
        </a:defRPr>
      </a:lvl3pPr>
      <a:lvl4pPr marL="1371440" algn="l" rtl="0" eaLnBrk="1" latinLnBrk="0" hangingPunct="1">
        <a:defRPr kumimoji="0" kern="1200">
          <a:solidFill>
            <a:schemeClr val="tx1"/>
          </a:solidFill>
          <a:latin typeface="+mn-lt"/>
          <a:ea typeface="+mn-ea"/>
          <a:cs typeface="+mn-cs"/>
        </a:defRPr>
      </a:lvl4pPr>
      <a:lvl5pPr marL="1828586" algn="l" rtl="0" eaLnBrk="1" latinLnBrk="0" hangingPunct="1">
        <a:defRPr kumimoji="0" kern="1200">
          <a:solidFill>
            <a:schemeClr val="tx1"/>
          </a:solidFill>
          <a:latin typeface="+mn-lt"/>
          <a:ea typeface="+mn-ea"/>
          <a:cs typeface="+mn-cs"/>
        </a:defRPr>
      </a:lvl5pPr>
      <a:lvl6pPr marL="2285733" algn="l" rtl="0" eaLnBrk="1" latinLnBrk="0" hangingPunct="1">
        <a:defRPr kumimoji="0" kern="1200">
          <a:solidFill>
            <a:schemeClr val="tx1"/>
          </a:solidFill>
          <a:latin typeface="+mn-lt"/>
          <a:ea typeface="+mn-ea"/>
          <a:cs typeface="+mn-cs"/>
        </a:defRPr>
      </a:lvl6pPr>
      <a:lvl7pPr marL="2742879" algn="l" rtl="0" eaLnBrk="1" latinLnBrk="0" hangingPunct="1">
        <a:defRPr kumimoji="0" kern="1200">
          <a:solidFill>
            <a:schemeClr val="tx1"/>
          </a:solidFill>
          <a:latin typeface="+mn-lt"/>
          <a:ea typeface="+mn-ea"/>
          <a:cs typeface="+mn-cs"/>
        </a:defRPr>
      </a:lvl7pPr>
      <a:lvl8pPr marL="3200026" algn="l" rtl="0" eaLnBrk="1" latinLnBrk="0" hangingPunct="1">
        <a:defRPr kumimoji="0" kern="1200">
          <a:solidFill>
            <a:schemeClr val="tx1"/>
          </a:solidFill>
          <a:latin typeface="+mn-lt"/>
          <a:ea typeface="+mn-ea"/>
          <a:cs typeface="+mn-cs"/>
        </a:defRPr>
      </a:lvl8pPr>
      <a:lvl9pPr marL="3657172" algn="l" rtl="0" eaLnBrk="1" latinLnBrk="0" hangingPunct="1">
        <a:defRPr kumimoji="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609600" y="274638"/>
            <a:ext cx="10972800" cy="1143000"/>
          </a:xfrm>
          <a:prstGeom prst="rect">
            <a:avLst/>
          </a:prstGeom>
        </p:spPr>
        <p:txBody>
          <a:bodyPr vert="horz" lIns="91429" tIns="45714" rIns="91429" bIns="45714"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32"/>
            <a:ext cx="10972800" cy="4525963"/>
          </a:xfrm>
          <a:prstGeom prst="rect">
            <a:avLst/>
          </a:prstGeom>
        </p:spPr>
        <p:txBody>
          <a:bodyPr vert="horz" lIns="91429" tIns="45714" rIns="91429" bIns="45714">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Right Triangle 10"/>
          <p:cNvSpPr/>
          <p:nvPr/>
        </p:nvSpPr>
        <p:spPr>
          <a:xfrm>
            <a:off x="2" y="5651576"/>
            <a:ext cx="4979172" cy="1206427"/>
          </a:xfrm>
          <a:prstGeom prst="rtTriangle">
            <a:avLst/>
          </a:prstGeom>
        </p:spPr>
        <p:style>
          <a:lnRef idx="0">
            <a:schemeClr val="accent4"/>
          </a:lnRef>
          <a:fillRef idx="3">
            <a:schemeClr val="accent4"/>
          </a:fillRef>
          <a:effectRef idx="3">
            <a:schemeClr val="accent4"/>
          </a:effectRef>
          <a:fontRef idx="minor">
            <a:schemeClr val="lt1"/>
          </a:fontRef>
        </p:style>
        <p:txBody>
          <a:bodyPr lIns="101882" tIns="50941" rIns="101882" bIns="50941" rtlCol="0" anchor="ctr"/>
          <a:lstStyle/>
          <a:p>
            <a:pPr algn="ctr"/>
            <a:endParaRPr lang="en-US" sz="1800"/>
          </a:p>
        </p:txBody>
      </p:sp>
      <p:sp>
        <p:nvSpPr>
          <p:cNvPr id="16" name="Right Triangle 15"/>
          <p:cNvSpPr/>
          <p:nvPr/>
        </p:nvSpPr>
        <p:spPr>
          <a:xfrm flipH="1">
            <a:off x="10217470" y="6214387"/>
            <a:ext cx="1972191" cy="651423"/>
          </a:xfrm>
          <a:prstGeom prst="rtTriangle">
            <a:avLst/>
          </a:prstGeom>
        </p:spPr>
        <p:style>
          <a:lnRef idx="1">
            <a:schemeClr val="accent4"/>
          </a:lnRef>
          <a:fillRef idx="3">
            <a:schemeClr val="accent4"/>
          </a:fillRef>
          <a:effectRef idx="2">
            <a:schemeClr val="accent4"/>
          </a:effectRef>
          <a:fontRef idx="minor">
            <a:schemeClr val="lt1"/>
          </a:fontRef>
        </p:style>
        <p:txBody>
          <a:bodyPr lIns="101882" tIns="50941" rIns="101882" bIns="50941" rtlCol="0" anchor="ctr"/>
          <a:lstStyle/>
          <a:p>
            <a:pPr algn="ctr"/>
            <a:endParaRPr lang="en-US" sz="1800"/>
          </a:p>
        </p:txBody>
      </p:sp>
      <p:pic>
        <p:nvPicPr>
          <p:cNvPr id="17" name="Content Placeholder 12" descr="FSA logo_vector.eps"/>
          <p:cNvPicPr>
            <a:picLocks noChangeAspect="1"/>
          </p:cNvPicPr>
          <p:nvPr/>
        </p:nvPicPr>
        <p:blipFill>
          <a:blip r:embed="rId4" cstate="print"/>
          <a:srcRect l="-10526" r="-10526"/>
          <a:stretch>
            <a:fillRect/>
          </a:stretch>
        </p:blipFill>
        <p:spPr>
          <a:xfrm>
            <a:off x="2" y="5914965"/>
            <a:ext cx="1365625" cy="820746"/>
          </a:xfrm>
          <a:prstGeom prst="rect">
            <a:avLst/>
          </a:prstGeom>
        </p:spPr>
      </p:pic>
      <p:sp>
        <p:nvSpPr>
          <p:cNvPr id="19" name="Freeform 18"/>
          <p:cNvSpPr/>
          <p:nvPr/>
        </p:nvSpPr>
        <p:spPr>
          <a:xfrm>
            <a:off x="9839541" y="6195909"/>
            <a:ext cx="2374900" cy="654897"/>
          </a:xfrm>
          <a:custGeom>
            <a:avLst/>
            <a:gdLst>
              <a:gd name="connsiteX0" fmla="*/ 1619250 w 1619250"/>
              <a:gd name="connsiteY0" fmla="*/ 0 h 577850"/>
              <a:gd name="connsiteX1" fmla="*/ 273050 w 1619250"/>
              <a:gd name="connsiteY1" fmla="*/ 577850 h 577850"/>
              <a:gd name="connsiteX2" fmla="*/ 0 w 1619250"/>
              <a:gd name="connsiteY2" fmla="*/ 577850 h 577850"/>
              <a:gd name="connsiteX3" fmla="*/ 1619250 w 1619250"/>
              <a:gd name="connsiteY3" fmla="*/ 0 h 577850"/>
            </a:gdLst>
            <a:ahLst/>
            <a:cxnLst>
              <a:cxn ang="0">
                <a:pos x="connsiteX0" y="connsiteY0"/>
              </a:cxn>
              <a:cxn ang="0">
                <a:pos x="connsiteX1" y="connsiteY1"/>
              </a:cxn>
              <a:cxn ang="0">
                <a:pos x="connsiteX2" y="connsiteY2"/>
              </a:cxn>
              <a:cxn ang="0">
                <a:pos x="connsiteX3" y="connsiteY3"/>
              </a:cxn>
            </a:cxnLst>
            <a:rect l="l" t="t" r="r" b="b"/>
            <a:pathLst>
              <a:path w="1619250" h="577850">
                <a:moveTo>
                  <a:pt x="1619250" y="0"/>
                </a:moveTo>
                <a:lnTo>
                  <a:pt x="273050" y="577850"/>
                </a:lnTo>
                <a:lnTo>
                  <a:pt x="0" y="577850"/>
                </a:lnTo>
                <a:lnTo>
                  <a:pt x="1619250" y="0"/>
                </a:lnTo>
                <a:close/>
              </a:path>
            </a:pathLst>
          </a:custGeom>
          <a:solidFill>
            <a:srgbClr val="D3B63A"/>
          </a:solidFill>
          <a:ln>
            <a:noFill/>
          </a:ln>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sz="1800"/>
          </a:p>
        </p:txBody>
      </p:sp>
      <p:sp>
        <p:nvSpPr>
          <p:cNvPr id="20" name="Freeform 19"/>
          <p:cNvSpPr/>
          <p:nvPr/>
        </p:nvSpPr>
        <p:spPr>
          <a:xfrm>
            <a:off x="8238" y="5628320"/>
            <a:ext cx="5900447" cy="1229683"/>
          </a:xfrm>
          <a:custGeom>
            <a:avLst/>
            <a:gdLst>
              <a:gd name="connsiteX0" fmla="*/ 0 w 3951021"/>
              <a:gd name="connsiteY0" fmla="*/ 0 h 1095620"/>
              <a:gd name="connsiteX1" fmla="*/ 3295284 w 3951021"/>
              <a:gd name="connsiteY1" fmla="*/ 1095620 h 1095620"/>
              <a:gd name="connsiteX2" fmla="*/ 3951021 w 3951021"/>
              <a:gd name="connsiteY2" fmla="*/ 1095620 h 1095620"/>
              <a:gd name="connsiteX3" fmla="*/ 0 w 3951021"/>
              <a:gd name="connsiteY3" fmla="*/ 0 h 1095620"/>
              <a:gd name="connsiteX0" fmla="*/ 0 w 3951021"/>
              <a:gd name="connsiteY0" fmla="*/ 0 h 1095620"/>
              <a:gd name="connsiteX1" fmla="*/ 2830458 w 3951021"/>
              <a:gd name="connsiteY1" fmla="*/ 1095620 h 1095620"/>
              <a:gd name="connsiteX2" fmla="*/ 3951021 w 3951021"/>
              <a:gd name="connsiteY2" fmla="*/ 1095620 h 1095620"/>
              <a:gd name="connsiteX3" fmla="*/ 0 w 3951021"/>
              <a:gd name="connsiteY3" fmla="*/ 0 h 1095620"/>
              <a:gd name="connsiteX0" fmla="*/ 0 w 4208336"/>
              <a:gd name="connsiteY0" fmla="*/ 0 h 780214"/>
              <a:gd name="connsiteX1" fmla="*/ 3087773 w 4208336"/>
              <a:gd name="connsiteY1" fmla="*/ 780214 h 780214"/>
              <a:gd name="connsiteX2" fmla="*/ 4208336 w 4208336"/>
              <a:gd name="connsiteY2" fmla="*/ 780214 h 780214"/>
              <a:gd name="connsiteX3" fmla="*/ 0 w 4208336"/>
              <a:gd name="connsiteY3" fmla="*/ 0 h 780214"/>
              <a:gd name="connsiteX0" fmla="*/ 0 w 4424236"/>
              <a:gd name="connsiteY0" fmla="*/ 0 h 907214"/>
              <a:gd name="connsiteX1" fmla="*/ 3303673 w 4424236"/>
              <a:gd name="connsiteY1" fmla="*/ 907214 h 907214"/>
              <a:gd name="connsiteX2" fmla="*/ 4424236 w 4424236"/>
              <a:gd name="connsiteY2" fmla="*/ 907214 h 907214"/>
              <a:gd name="connsiteX3" fmla="*/ 0 w 4424236"/>
              <a:gd name="connsiteY3" fmla="*/ 0 h 907214"/>
              <a:gd name="connsiteX0" fmla="*/ 0 w 4087686"/>
              <a:gd name="connsiteY0" fmla="*/ 0 h 907214"/>
              <a:gd name="connsiteX1" fmla="*/ 3303673 w 4087686"/>
              <a:gd name="connsiteY1" fmla="*/ 907214 h 907214"/>
              <a:gd name="connsiteX2" fmla="*/ 4087686 w 4087686"/>
              <a:gd name="connsiteY2" fmla="*/ 907214 h 907214"/>
              <a:gd name="connsiteX3" fmla="*/ 0 w 4087686"/>
              <a:gd name="connsiteY3" fmla="*/ 0 h 907214"/>
              <a:gd name="connsiteX0" fmla="*/ 0 w 4087686"/>
              <a:gd name="connsiteY0" fmla="*/ 0 h 907214"/>
              <a:gd name="connsiteX1" fmla="*/ 2852823 w 4087686"/>
              <a:gd name="connsiteY1" fmla="*/ 907214 h 907214"/>
              <a:gd name="connsiteX2" fmla="*/ 4087686 w 4087686"/>
              <a:gd name="connsiteY2" fmla="*/ 907214 h 907214"/>
              <a:gd name="connsiteX3" fmla="*/ 0 w 4087686"/>
              <a:gd name="connsiteY3" fmla="*/ 0 h 907214"/>
              <a:gd name="connsiteX0" fmla="*/ 0 w 3770186"/>
              <a:gd name="connsiteY0" fmla="*/ 0 h 907214"/>
              <a:gd name="connsiteX1" fmla="*/ 2852823 w 3770186"/>
              <a:gd name="connsiteY1" fmla="*/ 907214 h 907214"/>
              <a:gd name="connsiteX2" fmla="*/ 3770186 w 3770186"/>
              <a:gd name="connsiteY2" fmla="*/ 907214 h 907214"/>
              <a:gd name="connsiteX3" fmla="*/ 0 w 3770186"/>
              <a:gd name="connsiteY3" fmla="*/ 0 h 907214"/>
              <a:gd name="connsiteX0" fmla="*/ 0 w 3611436"/>
              <a:gd name="connsiteY0" fmla="*/ 0 h 907214"/>
              <a:gd name="connsiteX1" fmla="*/ 2852823 w 3611436"/>
              <a:gd name="connsiteY1" fmla="*/ 907214 h 907214"/>
              <a:gd name="connsiteX2" fmla="*/ 3611436 w 3611436"/>
              <a:gd name="connsiteY2" fmla="*/ 907214 h 907214"/>
              <a:gd name="connsiteX3" fmla="*/ 0 w 3611436"/>
              <a:gd name="connsiteY3" fmla="*/ 0 h 907214"/>
              <a:gd name="connsiteX0" fmla="*/ 0 w 3459036"/>
              <a:gd name="connsiteY0" fmla="*/ 0 h 907214"/>
              <a:gd name="connsiteX1" fmla="*/ 2852823 w 3459036"/>
              <a:gd name="connsiteY1" fmla="*/ 907214 h 907214"/>
              <a:gd name="connsiteX2" fmla="*/ 3459036 w 3459036"/>
              <a:gd name="connsiteY2" fmla="*/ 907214 h 907214"/>
              <a:gd name="connsiteX3" fmla="*/ 0 w 3459036"/>
              <a:gd name="connsiteY3" fmla="*/ 0 h 907214"/>
              <a:gd name="connsiteX0" fmla="*/ 0 w 3579686"/>
              <a:gd name="connsiteY0" fmla="*/ 0 h 907214"/>
              <a:gd name="connsiteX1" fmla="*/ 2852823 w 3579686"/>
              <a:gd name="connsiteY1" fmla="*/ 907214 h 907214"/>
              <a:gd name="connsiteX2" fmla="*/ 3579686 w 3579686"/>
              <a:gd name="connsiteY2" fmla="*/ 907214 h 907214"/>
              <a:gd name="connsiteX3" fmla="*/ 0 w 3579686"/>
              <a:gd name="connsiteY3" fmla="*/ 0 h 907214"/>
              <a:gd name="connsiteX0" fmla="*/ 0 w 4138486"/>
              <a:gd name="connsiteY0" fmla="*/ 0 h 1085014"/>
              <a:gd name="connsiteX1" fmla="*/ 3411623 w 4138486"/>
              <a:gd name="connsiteY1" fmla="*/ 1085014 h 1085014"/>
              <a:gd name="connsiteX2" fmla="*/ 4138486 w 4138486"/>
              <a:gd name="connsiteY2" fmla="*/ 1085014 h 1085014"/>
              <a:gd name="connsiteX3" fmla="*/ 0 w 4138486"/>
              <a:gd name="connsiteY3" fmla="*/ 0 h 1085014"/>
              <a:gd name="connsiteX0" fmla="*/ 0 w 4034577"/>
              <a:gd name="connsiteY0" fmla="*/ 0 h 1085014"/>
              <a:gd name="connsiteX1" fmla="*/ 3307714 w 4034577"/>
              <a:gd name="connsiteY1" fmla="*/ 1085014 h 1085014"/>
              <a:gd name="connsiteX2" fmla="*/ 4034577 w 4034577"/>
              <a:gd name="connsiteY2" fmla="*/ 1085014 h 1085014"/>
              <a:gd name="connsiteX3" fmla="*/ 0 w 4034577"/>
              <a:gd name="connsiteY3" fmla="*/ 0 h 1085014"/>
              <a:gd name="connsiteX0" fmla="*/ 0 w 4103850"/>
              <a:gd name="connsiteY0" fmla="*/ 0 h 1085014"/>
              <a:gd name="connsiteX1" fmla="*/ 3376987 w 4103850"/>
              <a:gd name="connsiteY1" fmla="*/ 1085014 h 1085014"/>
              <a:gd name="connsiteX2" fmla="*/ 4103850 w 4103850"/>
              <a:gd name="connsiteY2" fmla="*/ 1085014 h 1085014"/>
              <a:gd name="connsiteX3" fmla="*/ 0 w 4103850"/>
              <a:gd name="connsiteY3" fmla="*/ 0 h 1085014"/>
              <a:gd name="connsiteX0" fmla="*/ 0 w 4023032"/>
              <a:gd name="connsiteY0" fmla="*/ 0 h 1085014"/>
              <a:gd name="connsiteX1" fmla="*/ 3296169 w 4023032"/>
              <a:gd name="connsiteY1" fmla="*/ 1085014 h 1085014"/>
              <a:gd name="connsiteX2" fmla="*/ 4023032 w 4023032"/>
              <a:gd name="connsiteY2" fmla="*/ 1085014 h 1085014"/>
              <a:gd name="connsiteX3" fmla="*/ 0 w 4023032"/>
              <a:gd name="connsiteY3" fmla="*/ 0 h 1085014"/>
            </a:gdLst>
            <a:ahLst/>
            <a:cxnLst>
              <a:cxn ang="0">
                <a:pos x="connsiteX0" y="connsiteY0"/>
              </a:cxn>
              <a:cxn ang="0">
                <a:pos x="connsiteX1" y="connsiteY1"/>
              </a:cxn>
              <a:cxn ang="0">
                <a:pos x="connsiteX2" y="connsiteY2"/>
              </a:cxn>
              <a:cxn ang="0">
                <a:pos x="connsiteX3" y="connsiteY3"/>
              </a:cxn>
            </a:cxnLst>
            <a:rect l="l" t="t" r="r" b="b"/>
            <a:pathLst>
              <a:path w="4023032" h="1085014">
                <a:moveTo>
                  <a:pt x="0" y="0"/>
                </a:moveTo>
                <a:lnTo>
                  <a:pt x="3296169" y="1085014"/>
                </a:lnTo>
                <a:lnTo>
                  <a:pt x="4023032" y="1085014"/>
                </a:lnTo>
                <a:lnTo>
                  <a:pt x="0" y="0"/>
                </a:lnTo>
                <a:close/>
              </a:path>
            </a:pathLst>
          </a:custGeom>
          <a:solidFill>
            <a:schemeClr val="bg1"/>
          </a:solidFill>
          <a:ln>
            <a:noFill/>
          </a:ln>
          <a:effectLst>
            <a:outerShdw blurRad="50800" dist="38100" dir="5400000" rotWithShape="0">
              <a:srgbClr val="000000">
                <a:alpha val="71000"/>
              </a:srgbClr>
            </a:outerShdw>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sz="1800"/>
          </a:p>
        </p:txBody>
      </p:sp>
      <p:sp>
        <p:nvSpPr>
          <p:cNvPr id="21" name="Freeform 20"/>
          <p:cNvSpPr/>
          <p:nvPr/>
        </p:nvSpPr>
        <p:spPr>
          <a:xfrm>
            <a:off x="-12086" y="5613924"/>
            <a:ext cx="7355020" cy="1244076"/>
          </a:xfrm>
          <a:custGeom>
            <a:avLst/>
            <a:gdLst>
              <a:gd name="connsiteX0" fmla="*/ 0 w 3951021"/>
              <a:gd name="connsiteY0" fmla="*/ 0 h 1095620"/>
              <a:gd name="connsiteX1" fmla="*/ 3295284 w 3951021"/>
              <a:gd name="connsiteY1" fmla="*/ 1095620 h 1095620"/>
              <a:gd name="connsiteX2" fmla="*/ 3951021 w 3951021"/>
              <a:gd name="connsiteY2" fmla="*/ 1095620 h 1095620"/>
              <a:gd name="connsiteX3" fmla="*/ 0 w 3951021"/>
              <a:gd name="connsiteY3" fmla="*/ 0 h 1095620"/>
              <a:gd name="connsiteX0" fmla="*/ 0 w 3951021"/>
              <a:gd name="connsiteY0" fmla="*/ 0 h 1095620"/>
              <a:gd name="connsiteX1" fmla="*/ 2830458 w 3951021"/>
              <a:gd name="connsiteY1" fmla="*/ 1095620 h 1095620"/>
              <a:gd name="connsiteX2" fmla="*/ 3951021 w 3951021"/>
              <a:gd name="connsiteY2" fmla="*/ 1095620 h 1095620"/>
              <a:gd name="connsiteX3" fmla="*/ 0 w 3951021"/>
              <a:gd name="connsiteY3" fmla="*/ 0 h 1095620"/>
              <a:gd name="connsiteX0" fmla="*/ 0 w 4208336"/>
              <a:gd name="connsiteY0" fmla="*/ 0 h 780214"/>
              <a:gd name="connsiteX1" fmla="*/ 3087773 w 4208336"/>
              <a:gd name="connsiteY1" fmla="*/ 780214 h 780214"/>
              <a:gd name="connsiteX2" fmla="*/ 4208336 w 4208336"/>
              <a:gd name="connsiteY2" fmla="*/ 780214 h 780214"/>
              <a:gd name="connsiteX3" fmla="*/ 0 w 4208336"/>
              <a:gd name="connsiteY3" fmla="*/ 0 h 780214"/>
              <a:gd name="connsiteX0" fmla="*/ 0 w 4328986"/>
              <a:gd name="connsiteY0" fmla="*/ 0 h 780214"/>
              <a:gd name="connsiteX1" fmla="*/ 3087773 w 4328986"/>
              <a:gd name="connsiteY1" fmla="*/ 780214 h 780214"/>
              <a:gd name="connsiteX2" fmla="*/ 4328986 w 4328986"/>
              <a:gd name="connsiteY2" fmla="*/ 780214 h 780214"/>
              <a:gd name="connsiteX3" fmla="*/ 0 w 4328986"/>
              <a:gd name="connsiteY3" fmla="*/ 0 h 780214"/>
              <a:gd name="connsiteX0" fmla="*/ 0 w 4551236"/>
              <a:gd name="connsiteY0" fmla="*/ 0 h 869114"/>
              <a:gd name="connsiteX1" fmla="*/ 3310023 w 4551236"/>
              <a:gd name="connsiteY1" fmla="*/ 869114 h 869114"/>
              <a:gd name="connsiteX2" fmla="*/ 4551236 w 4551236"/>
              <a:gd name="connsiteY2" fmla="*/ 869114 h 869114"/>
              <a:gd name="connsiteX3" fmla="*/ 0 w 4551236"/>
              <a:gd name="connsiteY3" fmla="*/ 0 h 869114"/>
              <a:gd name="connsiteX0" fmla="*/ 0 w 5300536"/>
              <a:gd name="connsiteY0" fmla="*/ 0 h 1097714"/>
              <a:gd name="connsiteX1" fmla="*/ 4059323 w 5300536"/>
              <a:gd name="connsiteY1" fmla="*/ 1097714 h 1097714"/>
              <a:gd name="connsiteX2" fmla="*/ 5300536 w 5300536"/>
              <a:gd name="connsiteY2" fmla="*/ 1097714 h 1097714"/>
              <a:gd name="connsiteX3" fmla="*/ 0 w 5300536"/>
              <a:gd name="connsiteY3" fmla="*/ 0 h 1097714"/>
              <a:gd name="connsiteX0" fmla="*/ 0 w 5014786"/>
              <a:gd name="connsiteY0" fmla="*/ 0 h 1097714"/>
              <a:gd name="connsiteX1" fmla="*/ 4059323 w 5014786"/>
              <a:gd name="connsiteY1" fmla="*/ 1097714 h 1097714"/>
              <a:gd name="connsiteX2" fmla="*/ 5014786 w 5014786"/>
              <a:gd name="connsiteY2" fmla="*/ 1097714 h 1097714"/>
              <a:gd name="connsiteX3" fmla="*/ 0 w 5014786"/>
              <a:gd name="connsiteY3" fmla="*/ 0 h 1097714"/>
            </a:gdLst>
            <a:ahLst/>
            <a:cxnLst>
              <a:cxn ang="0">
                <a:pos x="connsiteX0" y="connsiteY0"/>
              </a:cxn>
              <a:cxn ang="0">
                <a:pos x="connsiteX1" y="connsiteY1"/>
              </a:cxn>
              <a:cxn ang="0">
                <a:pos x="connsiteX2" y="connsiteY2"/>
              </a:cxn>
              <a:cxn ang="0">
                <a:pos x="connsiteX3" y="connsiteY3"/>
              </a:cxn>
            </a:cxnLst>
            <a:rect l="l" t="t" r="r" b="b"/>
            <a:pathLst>
              <a:path w="5014786" h="1097714">
                <a:moveTo>
                  <a:pt x="0" y="0"/>
                </a:moveTo>
                <a:lnTo>
                  <a:pt x="4059323" y="1097714"/>
                </a:lnTo>
                <a:lnTo>
                  <a:pt x="5014786" y="1097714"/>
                </a:lnTo>
                <a:lnTo>
                  <a:pt x="0" y="0"/>
                </a:lnTo>
                <a:close/>
              </a:path>
            </a:pathLst>
          </a:custGeom>
          <a:solidFill>
            <a:srgbClr val="D3B63A"/>
          </a:solidFill>
          <a:ln>
            <a:noFill/>
          </a:ln>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sz="1800"/>
          </a:p>
        </p:txBody>
      </p:sp>
    </p:spTree>
    <p:extLst>
      <p:ext uri="{BB962C8B-B14F-4D97-AF65-F5344CB8AC3E}">
        <p14:creationId xmlns:p14="http://schemas.microsoft.com/office/powerpoint/2010/main" val="364354297"/>
      </p:ext>
    </p:extLst>
  </p:cSld>
  <p:clrMap bg1="lt1" tx1="dk1" bg2="lt2" tx2="dk2" accent1="accent1" accent2="accent2" accent3="accent3" accent4="accent4" accent5="accent5" accent6="accent6" hlink="hlink" folHlink="folHlink"/>
  <p:sldLayoutIdLst>
    <p:sldLayoutId id="2147483734" r:id="rId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17" indent="-256002" algn="l" rtl="0" eaLnBrk="1" latinLnBrk="0" hangingPunct="1">
        <a:spcBef>
          <a:spcPts val="400"/>
        </a:spcBef>
        <a:spcAft>
          <a:spcPts val="0"/>
        </a:spcAft>
        <a:buClr>
          <a:schemeClr val="tx1"/>
        </a:buClr>
        <a:buSzPct val="100000"/>
        <a:buFont typeface="Wingdings" pitchFamily="2" charset="2"/>
        <a:buChar char="§"/>
        <a:defRPr kumimoji="0" sz="2700" kern="1200">
          <a:solidFill>
            <a:schemeClr val="tx1"/>
          </a:solidFill>
          <a:latin typeface="+mn-lt"/>
          <a:ea typeface="+mn-ea"/>
          <a:cs typeface="+mn-cs"/>
        </a:defRPr>
      </a:lvl1pPr>
      <a:lvl2pPr marL="621720" indent="-228573" algn="l" rtl="0" eaLnBrk="1" latinLnBrk="0" hangingPunct="1">
        <a:spcBef>
          <a:spcPts val="324"/>
        </a:spcBef>
        <a:buClr>
          <a:schemeClr val="tx1"/>
        </a:buClr>
        <a:buFont typeface="Arial" pitchFamily="34" charset="0"/>
        <a:buChar char="•"/>
        <a:defRPr kumimoji="0" sz="2300" kern="1200">
          <a:solidFill>
            <a:schemeClr val="tx1"/>
          </a:solidFill>
          <a:latin typeface="+mn-lt"/>
          <a:ea typeface="+mn-ea"/>
          <a:cs typeface="+mn-cs"/>
        </a:defRPr>
      </a:lvl2pPr>
      <a:lvl3pPr marL="859435" indent="-228573" algn="l" rtl="0" eaLnBrk="1" latinLnBrk="0" hangingPunct="1">
        <a:spcBef>
          <a:spcPts val="350"/>
        </a:spcBef>
        <a:buClr>
          <a:schemeClr val="tx1"/>
        </a:buClr>
        <a:buSzPct val="100000"/>
        <a:buFont typeface="Arial" pitchFamily="34" charset="0"/>
        <a:buChar char="•"/>
        <a:defRPr kumimoji="0" sz="2100" kern="1200">
          <a:solidFill>
            <a:schemeClr val="tx1"/>
          </a:solidFill>
          <a:latin typeface="+mn-lt"/>
          <a:ea typeface="+mn-ea"/>
          <a:cs typeface="+mn-cs"/>
        </a:defRPr>
      </a:lvl3pPr>
      <a:lvl4pPr marL="1142867" indent="-228573" algn="l" rtl="0" eaLnBrk="1" latinLnBrk="0" hangingPunct="1">
        <a:spcBef>
          <a:spcPts val="350"/>
        </a:spcBef>
        <a:buClr>
          <a:schemeClr val="tx1"/>
        </a:buClr>
        <a:buFont typeface="Arial" pitchFamily="34" charset="0"/>
        <a:buChar char="•"/>
        <a:defRPr kumimoji="0" sz="1900" kern="1200">
          <a:solidFill>
            <a:schemeClr val="tx1"/>
          </a:solidFill>
          <a:latin typeface="+mn-lt"/>
          <a:ea typeface="+mn-ea"/>
          <a:cs typeface="+mn-cs"/>
        </a:defRPr>
      </a:lvl4pPr>
      <a:lvl5pPr marL="1371440" indent="-228573" algn="l" rtl="0" eaLnBrk="1" latinLnBrk="0" hangingPunct="1">
        <a:spcBef>
          <a:spcPts val="350"/>
        </a:spcBef>
        <a:buClr>
          <a:schemeClr val="tx1"/>
        </a:buClr>
        <a:buFont typeface="Arial" pitchFamily="34" charset="0"/>
        <a:buChar char="•"/>
        <a:defRPr kumimoji="0" sz="1800" kern="1200">
          <a:solidFill>
            <a:schemeClr val="tx1"/>
          </a:solidFill>
          <a:latin typeface="+mn-lt"/>
          <a:ea typeface="+mn-ea"/>
          <a:cs typeface="+mn-cs"/>
        </a:defRPr>
      </a:lvl5pPr>
      <a:lvl6pPr marL="1600013" indent="-228573" algn="l" rtl="0" eaLnBrk="1" latinLnBrk="0" hangingPunct="1">
        <a:spcBef>
          <a:spcPts val="350"/>
        </a:spcBef>
        <a:buClr>
          <a:schemeClr val="tx1"/>
        </a:buClr>
        <a:buFont typeface="Arial" pitchFamily="34" charset="0"/>
        <a:buChar char="•"/>
        <a:defRPr kumimoji="0" sz="1800" kern="1200" baseline="0">
          <a:solidFill>
            <a:schemeClr val="tx1"/>
          </a:solidFill>
          <a:latin typeface="+mn-lt"/>
          <a:ea typeface="+mn-ea"/>
          <a:cs typeface="+mn-cs"/>
        </a:defRPr>
      </a:lvl6pPr>
      <a:lvl7pPr marL="1828586" indent="-228573"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159" indent="-228573"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5733" indent="-228573"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46" algn="l" rtl="0" eaLnBrk="1" latinLnBrk="0" hangingPunct="1">
        <a:defRPr kumimoji="0" kern="1200">
          <a:solidFill>
            <a:schemeClr val="tx1"/>
          </a:solidFill>
          <a:latin typeface="+mn-lt"/>
          <a:ea typeface="+mn-ea"/>
          <a:cs typeface="+mn-cs"/>
        </a:defRPr>
      </a:lvl2pPr>
      <a:lvl3pPr marL="914293" algn="l" rtl="0" eaLnBrk="1" latinLnBrk="0" hangingPunct="1">
        <a:defRPr kumimoji="0" kern="1200">
          <a:solidFill>
            <a:schemeClr val="tx1"/>
          </a:solidFill>
          <a:latin typeface="+mn-lt"/>
          <a:ea typeface="+mn-ea"/>
          <a:cs typeface="+mn-cs"/>
        </a:defRPr>
      </a:lvl3pPr>
      <a:lvl4pPr marL="1371440" algn="l" rtl="0" eaLnBrk="1" latinLnBrk="0" hangingPunct="1">
        <a:defRPr kumimoji="0" kern="1200">
          <a:solidFill>
            <a:schemeClr val="tx1"/>
          </a:solidFill>
          <a:latin typeface="+mn-lt"/>
          <a:ea typeface="+mn-ea"/>
          <a:cs typeface="+mn-cs"/>
        </a:defRPr>
      </a:lvl4pPr>
      <a:lvl5pPr marL="1828586" algn="l" rtl="0" eaLnBrk="1" latinLnBrk="0" hangingPunct="1">
        <a:defRPr kumimoji="0" kern="1200">
          <a:solidFill>
            <a:schemeClr val="tx1"/>
          </a:solidFill>
          <a:latin typeface="+mn-lt"/>
          <a:ea typeface="+mn-ea"/>
          <a:cs typeface="+mn-cs"/>
        </a:defRPr>
      </a:lvl5pPr>
      <a:lvl6pPr marL="2285733" algn="l" rtl="0" eaLnBrk="1" latinLnBrk="0" hangingPunct="1">
        <a:defRPr kumimoji="0" kern="1200">
          <a:solidFill>
            <a:schemeClr val="tx1"/>
          </a:solidFill>
          <a:latin typeface="+mn-lt"/>
          <a:ea typeface="+mn-ea"/>
          <a:cs typeface="+mn-cs"/>
        </a:defRPr>
      </a:lvl6pPr>
      <a:lvl7pPr marL="2742879" algn="l" rtl="0" eaLnBrk="1" latinLnBrk="0" hangingPunct="1">
        <a:defRPr kumimoji="0" kern="1200">
          <a:solidFill>
            <a:schemeClr val="tx1"/>
          </a:solidFill>
          <a:latin typeface="+mn-lt"/>
          <a:ea typeface="+mn-ea"/>
          <a:cs typeface="+mn-cs"/>
        </a:defRPr>
      </a:lvl7pPr>
      <a:lvl8pPr marL="3200026" algn="l" rtl="0" eaLnBrk="1" latinLnBrk="0" hangingPunct="1">
        <a:defRPr kumimoji="0" kern="1200">
          <a:solidFill>
            <a:schemeClr val="tx1"/>
          </a:solidFill>
          <a:latin typeface="+mn-lt"/>
          <a:ea typeface="+mn-ea"/>
          <a:cs typeface="+mn-cs"/>
        </a:defRPr>
      </a:lvl8pPr>
      <a:lvl9pPr marL="3657172" algn="l" rtl="0" eaLnBrk="1" latinLnBrk="0" hangingPunct="1">
        <a:defRPr kumimoji="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29000">
              <a:schemeClr val="accent1">
                <a:lumMod val="75000"/>
              </a:schemeClr>
            </a:gs>
            <a:gs pos="64999">
              <a:srgbClr val="F0EBD5"/>
            </a:gs>
            <a:gs pos="100000">
              <a:srgbClr val="D1C39F"/>
            </a:gs>
          </a:gsLst>
          <a:lin ang="10800000" scaled="0"/>
          <a:tileRect/>
        </a:gra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D01045B1-A4A0-4E4F-80F4-9DCAC25D374A}" type="datetimeFigureOut">
              <a:rPr lang="en-US" smtClean="0"/>
              <a:pPr/>
              <a:t>1/16/2026</a:t>
            </a:fld>
            <a:endParaRPr lang="en-US"/>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A686BDB-241E-4E77-9F01-66B5621CA183}" type="slidenum">
              <a:rPr lang="en-US" smtClean="0"/>
              <a:pPr/>
              <a:t>‹#›</a:t>
            </a:fld>
            <a:endParaRPr lang="en-US"/>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extLst>
      <p:ext uri="{BB962C8B-B14F-4D97-AF65-F5344CB8AC3E}">
        <p14:creationId xmlns:p14="http://schemas.microsoft.com/office/powerpoint/2010/main" val="865644649"/>
      </p:ext>
    </p:extLst>
  </p:cSld>
  <p:clrMap bg1="lt1" tx1="dk1" bg2="lt2" tx2="dk2" accent1="accent1" accent2="accent2" accent3="accent3" accent4="accent4" accent5="accent5" accent6="accent6" hlink="hlink" folHlink="folHlink"/>
  <p:sldLayoutIdLst>
    <p:sldLayoutId id="2147483736" r:id="rId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609600" y="274638"/>
            <a:ext cx="10972800" cy="1143000"/>
          </a:xfrm>
          <a:prstGeom prst="rect">
            <a:avLst/>
          </a:prstGeom>
        </p:spPr>
        <p:txBody>
          <a:bodyPr vert="horz" lIns="91429" tIns="45714" rIns="91429" bIns="45714"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32"/>
            <a:ext cx="10972800" cy="4525963"/>
          </a:xfrm>
          <a:prstGeom prst="rect">
            <a:avLst/>
          </a:prstGeom>
        </p:spPr>
        <p:txBody>
          <a:bodyPr vert="horz" lIns="91429" tIns="45714" rIns="91429" bIns="45714">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Right Triangle 10"/>
          <p:cNvSpPr/>
          <p:nvPr/>
        </p:nvSpPr>
        <p:spPr>
          <a:xfrm>
            <a:off x="2" y="5651576"/>
            <a:ext cx="4979172" cy="1206427"/>
          </a:xfrm>
          <a:prstGeom prst="rtTriangle">
            <a:avLst/>
          </a:prstGeom>
        </p:spPr>
        <p:style>
          <a:lnRef idx="0">
            <a:schemeClr val="accent4"/>
          </a:lnRef>
          <a:fillRef idx="3">
            <a:schemeClr val="accent4"/>
          </a:fillRef>
          <a:effectRef idx="3">
            <a:schemeClr val="accent4"/>
          </a:effectRef>
          <a:fontRef idx="minor">
            <a:schemeClr val="lt1"/>
          </a:fontRef>
        </p:style>
        <p:txBody>
          <a:bodyPr lIns="101882" tIns="50941" rIns="101882" bIns="50941" rtlCol="0" anchor="ctr"/>
          <a:lstStyle/>
          <a:p>
            <a:pPr algn="ctr"/>
            <a:endParaRPr lang="en-US" sz="1800"/>
          </a:p>
        </p:txBody>
      </p:sp>
      <p:sp>
        <p:nvSpPr>
          <p:cNvPr id="16" name="Right Triangle 15"/>
          <p:cNvSpPr/>
          <p:nvPr/>
        </p:nvSpPr>
        <p:spPr>
          <a:xfrm flipH="1">
            <a:off x="10217470" y="6214387"/>
            <a:ext cx="1972191" cy="651423"/>
          </a:xfrm>
          <a:prstGeom prst="rtTriangle">
            <a:avLst/>
          </a:prstGeom>
        </p:spPr>
        <p:style>
          <a:lnRef idx="1">
            <a:schemeClr val="accent4"/>
          </a:lnRef>
          <a:fillRef idx="3">
            <a:schemeClr val="accent4"/>
          </a:fillRef>
          <a:effectRef idx="2">
            <a:schemeClr val="accent4"/>
          </a:effectRef>
          <a:fontRef idx="minor">
            <a:schemeClr val="lt1"/>
          </a:fontRef>
        </p:style>
        <p:txBody>
          <a:bodyPr lIns="101882" tIns="50941" rIns="101882" bIns="50941" rtlCol="0" anchor="ctr"/>
          <a:lstStyle/>
          <a:p>
            <a:pPr algn="ctr"/>
            <a:endParaRPr lang="en-US" sz="1800"/>
          </a:p>
        </p:txBody>
      </p:sp>
      <p:pic>
        <p:nvPicPr>
          <p:cNvPr id="17" name="Content Placeholder 12" descr="FSA logo_vector.eps"/>
          <p:cNvPicPr>
            <a:picLocks noChangeAspect="1"/>
          </p:cNvPicPr>
          <p:nvPr/>
        </p:nvPicPr>
        <p:blipFill>
          <a:blip r:embed="rId3" cstate="print"/>
          <a:srcRect l="-10526" r="-10526"/>
          <a:stretch>
            <a:fillRect/>
          </a:stretch>
        </p:blipFill>
        <p:spPr>
          <a:xfrm>
            <a:off x="2" y="5914965"/>
            <a:ext cx="1365625" cy="820746"/>
          </a:xfrm>
          <a:prstGeom prst="rect">
            <a:avLst/>
          </a:prstGeom>
        </p:spPr>
      </p:pic>
      <p:sp>
        <p:nvSpPr>
          <p:cNvPr id="19" name="Freeform 18"/>
          <p:cNvSpPr/>
          <p:nvPr/>
        </p:nvSpPr>
        <p:spPr>
          <a:xfrm>
            <a:off x="9839541" y="6195909"/>
            <a:ext cx="2374900" cy="654897"/>
          </a:xfrm>
          <a:custGeom>
            <a:avLst/>
            <a:gdLst>
              <a:gd name="connsiteX0" fmla="*/ 1619250 w 1619250"/>
              <a:gd name="connsiteY0" fmla="*/ 0 h 577850"/>
              <a:gd name="connsiteX1" fmla="*/ 273050 w 1619250"/>
              <a:gd name="connsiteY1" fmla="*/ 577850 h 577850"/>
              <a:gd name="connsiteX2" fmla="*/ 0 w 1619250"/>
              <a:gd name="connsiteY2" fmla="*/ 577850 h 577850"/>
              <a:gd name="connsiteX3" fmla="*/ 1619250 w 1619250"/>
              <a:gd name="connsiteY3" fmla="*/ 0 h 577850"/>
            </a:gdLst>
            <a:ahLst/>
            <a:cxnLst>
              <a:cxn ang="0">
                <a:pos x="connsiteX0" y="connsiteY0"/>
              </a:cxn>
              <a:cxn ang="0">
                <a:pos x="connsiteX1" y="connsiteY1"/>
              </a:cxn>
              <a:cxn ang="0">
                <a:pos x="connsiteX2" y="connsiteY2"/>
              </a:cxn>
              <a:cxn ang="0">
                <a:pos x="connsiteX3" y="connsiteY3"/>
              </a:cxn>
            </a:cxnLst>
            <a:rect l="l" t="t" r="r" b="b"/>
            <a:pathLst>
              <a:path w="1619250" h="577850">
                <a:moveTo>
                  <a:pt x="1619250" y="0"/>
                </a:moveTo>
                <a:lnTo>
                  <a:pt x="273050" y="577850"/>
                </a:lnTo>
                <a:lnTo>
                  <a:pt x="0" y="577850"/>
                </a:lnTo>
                <a:lnTo>
                  <a:pt x="1619250" y="0"/>
                </a:lnTo>
                <a:close/>
              </a:path>
            </a:pathLst>
          </a:custGeom>
          <a:solidFill>
            <a:srgbClr val="D3B63A"/>
          </a:solidFill>
          <a:ln>
            <a:noFill/>
          </a:ln>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sz="1800"/>
          </a:p>
        </p:txBody>
      </p:sp>
      <p:sp>
        <p:nvSpPr>
          <p:cNvPr id="20" name="Freeform 19"/>
          <p:cNvSpPr/>
          <p:nvPr/>
        </p:nvSpPr>
        <p:spPr>
          <a:xfrm>
            <a:off x="8238" y="5628320"/>
            <a:ext cx="5900447" cy="1229683"/>
          </a:xfrm>
          <a:custGeom>
            <a:avLst/>
            <a:gdLst>
              <a:gd name="connsiteX0" fmla="*/ 0 w 3951021"/>
              <a:gd name="connsiteY0" fmla="*/ 0 h 1095620"/>
              <a:gd name="connsiteX1" fmla="*/ 3295284 w 3951021"/>
              <a:gd name="connsiteY1" fmla="*/ 1095620 h 1095620"/>
              <a:gd name="connsiteX2" fmla="*/ 3951021 w 3951021"/>
              <a:gd name="connsiteY2" fmla="*/ 1095620 h 1095620"/>
              <a:gd name="connsiteX3" fmla="*/ 0 w 3951021"/>
              <a:gd name="connsiteY3" fmla="*/ 0 h 1095620"/>
              <a:gd name="connsiteX0" fmla="*/ 0 w 3951021"/>
              <a:gd name="connsiteY0" fmla="*/ 0 h 1095620"/>
              <a:gd name="connsiteX1" fmla="*/ 2830458 w 3951021"/>
              <a:gd name="connsiteY1" fmla="*/ 1095620 h 1095620"/>
              <a:gd name="connsiteX2" fmla="*/ 3951021 w 3951021"/>
              <a:gd name="connsiteY2" fmla="*/ 1095620 h 1095620"/>
              <a:gd name="connsiteX3" fmla="*/ 0 w 3951021"/>
              <a:gd name="connsiteY3" fmla="*/ 0 h 1095620"/>
              <a:gd name="connsiteX0" fmla="*/ 0 w 4208336"/>
              <a:gd name="connsiteY0" fmla="*/ 0 h 780214"/>
              <a:gd name="connsiteX1" fmla="*/ 3087773 w 4208336"/>
              <a:gd name="connsiteY1" fmla="*/ 780214 h 780214"/>
              <a:gd name="connsiteX2" fmla="*/ 4208336 w 4208336"/>
              <a:gd name="connsiteY2" fmla="*/ 780214 h 780214"/>
              <a:gd name="connsiteX3" fmla="*/ 0 w 4208336"/>
              <a:gd name="connsiteY3" fmla="*/ 0 h 780214"/>
              <a:gd name="connsiteX0" fmla="*/ 0 w 4424236"/>
              <a:gd name="connsiteY0" fmla="*/ 0 h 907214"/>
              <a:gd name="connsiteX1" fmla="*/ 3303673 w 4424236"/>
              <a:gd name="connsiteY1" fmla="*/ 907214 h 907214"/>
              <a:gd name="connsiteX2" fmla="*/ 4424236 w 4424236"/>
              <a:gd name="connsiteY2" fmla="*/ 907214 h 907214"/>
              <a:gd name="connsiteX3" fmla="*/ 0 w 4424236"/>
              <a:gd name="connsiteY3" fmla="*/ 0 h 907214"/>
              <a:gd name="connsiteX0" fmla="*/ 0 w 4087686"/>
              <a:gd name="connsiteY0" fmla="*/ 0 h 907214"/>
              <a:gd name="connsiteX1" fmla="*/ 3303673 w 4087686"/>
              <a:gd name="connsiteY1" fmla="*/ 907214 h 907214"/>
              <a:gd name="connsiteX2" fmla="*/ 4087686 w 4087686"/>
              <a:gd name="connsiteY2" fmla="*/ 907214 h 907214"/>
              <a:gd name="connsiteX3" fmla="*/ 0 w 4087686"/>
              <a:gd name="connsiteY3" fmla="*/ 0 h 907214"/>
              <a:gd name="connsiteX0" fmla="*/ 0 w 4087686"/>
              <a:gd name="connsiteY0" fmla="*/ 0 h 907214"/>
              <a:gd name="connsiteX1" fmla="*/ 2852823 w 4087686"/>
              <a:gd name="connsiteY1" fmla="*/ 907214 h 907214"/>
              <a:gd name="connsiteX2" fmla="*/ 4087686 w 4087686"/>
              <a:gd name="connsiteY2" fmla="*/ 907214 h 907214"/>
              <a:gd name="connsiteX3" fmla="*/ 0 w 4087686"/>
              <a:gd name="connsiteY3" fmla="*/ 0 h 907214"/>
              <a:gd name="connsiteX0" fmla="*/ 0 w 3770186"/>
              <a:gd name="connsiteY0" fmla="*/ 0 h 907214"/>
              <a:gd name="connsiteX1" fmla="*/ 2852823 w 3770186"/>
              <a:gd name="connsiteY1" fmla="*/ 907214 h 907214"/>
              <a:gd name="connsiteX2" fmla="*/ 3770186 w 3770186"/>
              <a:gd name="connsiteY2" fmla="*/ 907214 h 907214"/>
              <a:gd name="connsiteX3" fmla="*/ 0 w 3770186"/>
              <a:gd name="connsiteY3" fmla="*/ 0 h 907214"/>
              <a:gd name="connsiteX0" fmla="*/ 0 w 3611436"/>
              <a:gd name="connsiteY0" fmla="*/ 0 h 907214"/>
              <a:gd name="connsiteX1" fmla="*/ 2852823 w 3611436"/>
              <a:gd name="connsiteY1" fmla="*/ 907214 h 907214"/>
              <a:gd name="connsiteX2" fmla="*/ 3611436 w 3611436"/>
              <a:gd name="connsiteY2" fmla="*/ 907214 h 907214"/>
              <a:gd name="connsiteX3" fmla="*/ 0 w 3611436"/>
              <a:gd name="connsiteY3" fmla="*/ 0 h 907214"/>
              <a:gd name="connsiteX0" fmla="*/ 0 w 3459036"/>
              <a:gd name="connsiteY0" fmla="*/ 0 h 907214"/>
              <a:gd name="connsiteX1" fmla="*/ 2852823 w 3459036"/>
              <a:gd name="connsiteY1" fmla="*/ 907214 h 907214"/>
              <a:gd name="connsiteX2" fmla="*/ 3459036 w 3459036"/>
              <a:gd name="connsiteY2" fmla="*/ 907214 h 907214"/>
              <a:gd name="connsiteX3" fmla="*/ 0 w 3459036"/>
              <a:gd name="connsiteY3" fmla="*/ 0 h 907214"/>
              <a:gd name="connsiteX0" fmla="*/ 0 w 3579686"/>
              <a:gd name="connsiteY0" fmla="*/ 0 h 907214"/>
              <a:gd name="connsiteX1" fmla="*/ 2852823 w 3579686"/>
              <a:gd name="connsiteY1" fmla="*/ 907214 h 907214"/>
              <a:gd name="connsiteX2" fmla="*/ 3579686 w 3579686"/>
              <a:gd name="connsiteY2" fmla="*/ 907214 h 907214"/>
              <a:gd name="connsiteX3" fmla="*/ 0 w 3579686"/>
              <a:gd name="connsiteY3" fmla="*/ 0 h 907214"/>
              <a:gd name="connsiteX0" fmla="*/ 0 w 4138486"/>
              <a:gd name="connsiteY0" fmla="*/ 0 h 1085014"/>
              <a:gd name="connsiteX1" fmla="*/ 3411623 w 4138486"/>
              <a:gd name="connsiteY1" fmla="*/ 1085014 h 1085014"/>
              <a:gd name="connsiteX2" fmla="*/ 4138486 w 4138486"/>
              <a:gd name="connsiteY2" fmla="*/ 1085014 h 1085014"/>
              <a:gd name="connsiteX3" fmla="*/ 0 w 4138486"/>
              <a:gd name="connsiteY3" fmla="*/ 0 h 1085014"/>
              <a:gd name="connsiteX0" fmla="*/ 0 w 4034577"/>
              <a:gd name="connsiteY0" fmla="*/ 0 h 1085014"/>
              <a:gd name="connsiteX1" fmla="*/ 3307714 w 4034577"/>
              <a:gd name="connsiteY1" fmla="*/ 1085014 h 1085014"/>
              <a:gd name="connsiteX2" fmla="*/ 4034577 w 4034577"/>
              <a:gd name="connsiteY2" fmla="*/ 1085014 h 1085014"/>
              <a:gd name="connsiteX3" fmla="*/ 0 w 4034577"/>
              <a:gd name="connsiteY3" fmla="*/ 0 h 1085014"/>
              <a:gd name="connsiteX0" fmla="*/ 0 w 4103850"/>
              <a:gd name="connsiteY0" fmla="*/ 0 h 1085014"/>
              <a:gd name="connsiteX1" fmla="*/ 3376987 w 4103850"/>
              <a:gd name="connsiteY1" fmla="*/ 1085014 h 1085014"/>
              <a:gd name="connsiteX2" fmla="*/ 4103850 w 4103850"/>
              <a:gd name="connsiteY2" fmla="*/ 1085014 h 1085014"/>
              <a:gd name="connsiteX3" fmla="*/ 0 w 4103850"/>
              <a:gd name="connsiteY3" fmla="*/ 0 h 1085014"/>
              <a:gd name="connsiteX0" fmla="*/ 0 w 4023032"/>
              <a:gd name="connsiteY0" fmla="*/ 0 h 1085014"/>
              <a:gd name="connsiteX1" fmla="*/ 3296169 w 4023032"/>
              <a:gd name="connsiteY1" fmla="*/ 1085014 h 1085014"/>
              <a:gd name="connsiteX2" fmla="*/ 4023032 w 4023032"/>
              <a:gd name="connsiteY2" fmla="*/ 1085014 h 1085014"/>
              <a:gd name="connsiteX3" fmla="*/ 0 w 4023032"/>
              <a:gd name="connsiteY3" fmla="*/ 0 h 1085014"/>
            </a:gdLst>
            <a:ahLst/>
            <a:cxnLst>
              <a:cxn ang="0">
                <a:pos x="connsiteX0" y="connsiteY0"/>
              </a:cxn>
              <a:cxn ang="0">
                <a:pos x="connsiteX1" y="connsiteY1"/>
              </a:cxn>
              <a:cxn ang="0">
                <a:pos x="connsiteX2" y="connsiteY2"/>
              </a:cxn>
              <a:cxn ang="0">
                <a:pos x="connsiteX3" y="connsiteY3"/>
              </a:cxn>
            </a:cxnLst>
            <a:rect l="l" t="t" r="r" b="b"/>
            <a:pathLst>
              <a:path w="4023032" h="1085014">
                <a:moveTo>
                  <a:pt x="0" y="0"/>
                </a:moveTo>
                <a:lnTo>
                  <a:pt x="3296169" y="1085014"/>
                </a:lnTo>
                <a:lnTo>
                  <a:pt x="4023032" y="1085014"/>
                </a:lnTo>
                <a:lnTo>
                  <a:pt x="0" y="0"/>
                </a:lnTo>
                <a:close/>
              </a:path>
            </a:pathLst>
          </a:custGeom>
          <a:solidFill>
            <a:schemeClr val="bg1"/>
          </a:solidFill>
          <a:ln>
            <a:noFill/>
          </a:ln>
          <a:effectLst>
            <a:outerShdw blurRad="50800" dist="38100" dir="5400000" rotWithShape="0">
              <a:srgbClr val="000000">
                <a:alpha val="71000"/>
              </a:srgbClr>
            </a:outerShdw>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sz="1800"/>
          </a:p>
        </p:txBody>
      </p:sp>
      <p:sp>
        <p:nvSpPr>
          <p:cNvPr id="21" name="Freeform 20"/>
          <p:cNvSpPr/>
          <p:nvPr/>
        </p:nvSpPr>
        <p:spPr>
          <a:xfrm>
            <a:off x="-12086" y="5613924"/>
            <a:ext cx="7355020" cy="1244076"/>
          </a:xfrm>
          <a:custGeom>
            <a:avLst/>
            <a:gdLst>
              <a:gd name="connsiteX0" fmla="*/ 0 w 3951021"/>
              <a:gd name="connsiteY0" fmla="*/ 0 h 1095620"/>
              <a:gd name="connsiteX1" fmla="*/ 3295284 w 3951021"/>
              <a:gd name="connsiteY1" fmla="*/ 1095620 h 1095620"/>
              <a:gd name="connsiteX2" fmla="*/ 3951021 w 3951021"/>
              <a:gd name="connsiteY2" fmla="*/ 1095620 h 1095620"/>
              <a:gd name="connsiteX3" fmla="*/ 0 w 3951021"/>
              <a:gd name="connsiteY3" fmla="*/ 0 h 1095620"/>
              <a:gd name="connsiteX0" fmla="*/ 0 w 3951021"/>
              <a:gd name="connsiteY0" fmla="*/ 0 h 1095620"/>
              <a:gd name="connsiteX1" fmla="*/ 2830458 w 3951021"/>
              <a:gd name="connsiteY1" fmla="*/ 1095620 h 1095620"/>
              <a:gd name="connsiteX2" fmla="*/ 3951021 w 3951021"/>
              <a:gd name="connsiteY2" fmla="*/ 1095620 h 1095620"/>
              <a:gd name="connsiteX3" fmla="*/ 0 w 3951021"/>
              <a:gd name="connsiteY3" fmla="*/ 0 h 1095620"/>
              <a:gd name="connsiteX0" fmla="*/ 0 w 4208336"/>
              <a:gd name="connsiteY0" fmla="*/ 0 h 780214"/>
              <a:gd name="connsiteX1" fmla="*/ 3087773 w 4208336"/>
              <a:gd name="connsiteY1" fmla="*/ 780214 h 780214"/>
              <a:gd name="connsiteX2" fmla="*/ 4208336 w 4208336"/>
              <a:gd name="connsiteY2" fmla="*/ 780214 h 780214"/>
              <a:gd name="connsiteX3" fmla="*/ 0 w 4208336"/>
              <a:gd name="connsiteY3" fmla="*/ 0 h 780214"/>
              <a:gd name="connsiteX0" fmla="*/ 0 w 4328986"/>
              <a:gd name="connsiteY0" fmla="*/ 0 h 780214"/>
              <a:gd name="connsiteX1" fmla="*/ 3087773 w 4328986"/>
              <a:gd name="connsiteY1" fmla="*/ 780214 h 780214"/>
              <a:gd name="connsiteX2" fmla="*/ 4328986 w 4328986"/>
              <a:gd name="connsiteY2" fmla="*/ 780214 h 780214"/>
              <a:gd name="connsiteX3" fmla="*/ 0 w 4328986"/>
              <a:gd name="connsiteY3" fmla="*/ 0 h 780214"/>
              <a:gd name="connsiteX0" fmla="*/ 0 w 4551236"/>
              <a:gd name="connsiteY0" fmla="*/ 0 h 869114"/>
              <a:gd name="connsiteX1" fmla="*/ 3310023 w 4551236"/>
              <a:gd name="connsiteY1" fmla="*/ 869114 h 869114"/>
              <a:gd name="connsiteX2" fmla="*/ 4551236 w 4551236"/>
              <a:gd name="connsiteY2" fmla="*/ 869114 h 869114"/>
              <a:gd name="connsiteX3" fmla="*/ 0 w 4551236"/>
              <a:gd name="connsiteY3" fmla="*/ 0 h 869114"/>
              <a:gd name="connsiteX0" fmla="*/ 0 w 5300536"/>
              <a:gd name="connsiteY0" fmla="*/ 0 h 1097714"/>
              <a:gd name="connsiteX1" fmla="*/ 4059323 w 5300536"/>
              <a:gd name="connsiteY1" fmla="*/ 1097714 h 1097714"/>
              <a:gd name="connsiteX2" fmla="*/ 5300536 w 5300536"/>
              <a:gd name="connsiteY2" fmla="*/ 1097714 h 1097714"/>
              <a:gd name="connsiteX3" fmla="*/ 0 w 5300536"/>
              <a:gd name="connsiteY3" fmla="*/ 0 h 1097714"/>
              <a:gd name="connsiteX0" fmla="*/ 0 w 5014786"/>
              <a:gd name="connsiteY0" fmla="*/ 0 h 1097714"/>
              <a:gd name="connsiteX1" fmla="*/ 4059323 w 5014786"/>
              <a:gd name="connsiteY1" fmla="*/ 1097714 h 1097714"/>
              <a:gd name="connsiteX2" fmla="*/ 5014786 w 5014786"/>
              <a:gd name="connsiteY2" fmla="*/ 1097714 h 1097714"/>
              <a:gd name="connsiteX3" fmla="*/ 0 w 5014786"/>
              <a:gd name="connsiteY3" fmla="*/ 0 h 1097714"/>
            </a:gdLst>
            <a:ahLst/>
            <a:cxnLst>
              <a:cxn ang="0">
                <a:pos x="connsiteX0" y="connsiteY0"/>
              </a:cxn>
              <a:cxn ang="0">
                <a:pos x="connsiteX1" y="connsiteY1"/>
              </a:cxn>
              <a:cxn ang="0">
                <a:pos x="connsiteX2" y="connsiteY2"/>
              </a:cxn>
              <a:cxn ang="0">
                <a:pos x="connsiteX3" y="connsiteY3"/>
              </a:cxn>
            </a:cxnLst>
            <a:rect l="l" t="t" r="r" b="b"/>
            <a:pathLst>
              <a:path w="5014786" h="1097714">
                <a:moveTo>
                  <a:pt x="0" y="0"/>
                </a:moveTo>
                <a:lnTo>
                  <a:pt x="4059323" y="1097714"/>
                </a:lnTo>
                <a:lnTo>
                  <a:pt x="5014786" y="1097714"/>
                </a:lnTo>
                <a:lnTo>
                  <a:pt x="0" y="0"/>
                </a:lnTo>
                <a:close/>
              </a:path>
            </a:pathLst>
          </a:custGeom>
          <a:solidFill>
            <a:srgbClr val="D3B63A"/>
          </a:solidFill>
          <a:ln>
            <a:noFill/>
          </a:ln>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sz="1800"/>
          </a:p>
        </p:txBody>
      </p:sp>
    </p:spTree>
    <p:extLst>
      <p:ext uri="{BB962C8B-B14F-4D97-AF65-F5344CB8AC3E}">
        <p14:creationId xmlns:p14="http://schemas.microsoft.com/office/powerpoint/2010/main" val="2573843606"/>
      </p:ext>
    </p:extLst>
  </p:cSld>
  <p:clrMap bg1="lt1" tx1="dk1" bg2="lt2" tx2="dk2" accent1="accent1" accent2="accent2" accent3="accent3" accent4="accent4" accent5="accent5" accent6="accent6" hlink="hlink" folHlink="folHlink"/>
  <p:sldLayoutIdLst>
    <p:sldLayoutId id="2147483738" r:id="rId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17" indent="-256002" algn="l" rtl="0" eaLnBrk="1" latinLnBrk="0" hangingPunct="1">
        <a:spcBef>
          <a:spcPts val="400"/>
        </a:spcBef>
        <a:spcAft>
          <a:spcPts val="0"/>
        </a:spcAft>
        <a:buClr>
          <a:schemeClr val="tx1"/>
        </a:buClr>
        <a:buSzPct val="100000"/>
        <a:buFont typeface="Wingdings" pitchFamily="2" charset="2"/>
        <a:buChar char="§"/>
        <a:defRPr kumimoji="0" sz="2700" kern="1200">
          <a:solidFill>
            <a:schemeClr val="tx1"/>
          </a:solidFill>
          <a:latin typeface="+mn-lt"/>
          <a:ea typeface="+mn-ea"/>
          <a:cs typeface="+mn-cs"/>
        </a:defRPr>
      </a:lvl1pPr>
      <a:lvl2pPr marL="621720" indent="-228573" algn="l" rtl="0" eaLnBrk="1" latinLnBrk="0" hangingPunct="1">
        <a:spcBef>
          <a:spcPts val="324"/>
        </a:spcBef>
        <a:buClr>
          <a:schemeClr val="tx1"/>
        </a:buClr>
        <a:buFont typeface="Arial" pitchFamily="34" charset="0"/>
        <a:buChar char="•"/>
        <a:defRPr kumimoji="0" sz="2300" kern="1200">
          <a:solidFill>
            <a:schemeClr val="tx1"/>
          </a:solidFill>
          <a:latin typeface="+mn-lt"/>
          <a:ea typeface="+mn-ea"/>
          <a:cs typeface="+mn-cs"/>
        </a:defRPr>
      </a:lvl2pPr>
      <a:lvl3pPr marL="859435" indent="-228573" algn="l" rtl="0" eaLnBrk="1" latinLnBrk="0" hangingPunct="1">
        <a:spcBef>
          <a:spcPts val="350"/>
        </a:spcBef>
        <a:buClr>
          <a:schemeClr val="tx1"/>
        </a:buClr>
        <a:buSzPct val="100000"/>
        <a:buFont typeface="Arial" pitchFamily="34" charset="0"/>
        <a:buChar char="•"/>
        <a:defRPr kumimoji="0" sz="2100" kern="1200">
          <a:solidFill>
            <a:schemeClr val="tx1"/>
          </a:solidFill>
          <a:latin typeface="+mn-lt"/>
          <a:ea typeface="+mn-ea"/>
          <a:cs typeface="+mn-cs"/>
        </a:defRPr>
      </a:lvl3pPr>
      <a:lvl4pPr marL="1142867" indent="-228573" algn="l" rtl="0" eaLnBrk="1" latinLnBrk="0" hangingPunct="1">
        <a:spcBef>
          <a:spcPts val="350"/>
        </a:spcBef>
        <a:buClr>
          <a:schemeClr val="tx1"/>
        </a:buClr>
        <a:buFont typeface="Arial" pitchFamily="34" charset="0"/>
        <a:buChar char="•"/>
        <a:defRPr kumimoji="0" sz="1900" kern="1200">
          <a:solidFill>
            <a:schemeClr val="tx1"/>
          </a:solidFill>
          <a:latin typeface="+mn-lt"/>
          <a:ea typeface="+mn-ea"/>
          <a:cs typeface="+mn-cs"/>
        </a:defRPr>
      </a:lvl4pPr>
      <a:lvl5pPr marL="1371440" indent="-228573" algn="l" rtl="0" eaLnBrk="1" latinLnBrk="0" hangingPunct="1">
        <a:spcBef>
          <a:spcPts val="350"/>
        </a:spcBef>
        <a:buClr>
          <a:schemeClr val="tx1"/>
        </a:buClr>
        <a:buFont typeface="Arial" pitchFamily="34" charset="0"/>
        <a:buChar char="•"/>
        <a:defRPr kumimoji="0" sz="1800" kern="1200">
          <a:solidFill>
            <a:schemeClr val="tx1"/>
          </a:solidFill>
          <a:latin typeface="+mn-lt"/>
          <a:ea typeface="+mn-ea"/>
          <a:cs typeface="+mn-cs"/>
        </a:defRPr>
      </a:lvl5pPr>
      <a:lvl6pPr marL="1600013" indent="-228573" algn="l" rtl="0" eaLnBrk="1" latinLnBrk="0" hangingPunct="1">
        <a:spcBef>
          <a:spcPts val="350"/>
        </a:spcBef>
        <a:buClr>
          <a:schemeClr val="tx1"/>
        </a:buClr>
        <a:buFont typeface="Arial" pitchFamily="34" charset="0"/>
        <a:buChar char="•"/>
        <a:defRPr kumimoji="0" sz="1800" kern="1200" baseline="0">
          <a:solidFill>
            <a:schemeClr val="tx1"/>
          </a:solidFill>
          <a:latin typeface="+mn-lt"/>
          <a:ea typeface="+mn-ea"/>
          <a:cs typeface="+mn-cs"/>
        </a:defRPr>
      </a:lvl6pPr>
      <a:lvl7pPr marL="1828586" indent="-228573"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159" indent="-228573"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5733" indent="-228573"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46" algn="l" rtl="0" eaLnBrk="1" latinLnBrk="0" hangingPunct="1">
        <a:defRPr kumimoji="0" kern="1200">
          <a:solidFill>
            <a:schemeClr val="tx1"/>
          </a:solidFill>
          <a:latin typeface="+mn-lt"/>
          <a:ea typeface="+mn-ea"/>
          <a:cs typeface="+mn-cs"/>
        </a:defRPr>
      </a:lvl2pPr>
      <a:lvl3pPr marL="914293" algn="l" rtl="0" eaLnBrk="1" latinLnBrk="0" hangingPunct="1">
        <a:defRPr kumimoji="0" kern="1200">
          <a:solidFill>
            <a:schemeClr val="tx1"/>
          </a:solidFill>
          <a:latin typeface="+mn-lt"/>
          <a:ea typeface="+mn-ea"/>
          <a:cs typeface="+mn-cs"/>
        </a:defRPr>
      </a:lvl3pPr>
      <a:lvl4pPr marL="1371440" algn="l" rtl="0" eaLnBrk="1" latinLnBrk="0" hangingPunct="1">
        <a:defRPr kumimoji="0" kern="1200">
          <a:solidFill>
            <a:schemeClr val="tx1"/>
          </a:solidFill>
          <a:latin typeface="+mn-lt"/>
          <a:ea typeface="+mn-ea"/>
          <a:cs typeface="+mn-cs"/>
        </a:defRPr>
      </a:lvl4pPr>
      <a:lvl5pPr marL="1828586" algn="l" rtl="0" eaLnBrk="1" latinLnBrk="0" hangingPunct="1">
        <a:defRPr kumimoji="0" kern="1200">
          <a:solidFill>
            <a:schemeClr val="tx1"/>
          </a:solidFill>
          <a:latin typeface="+mn-lt"/>
          <a:ea typeface="+mn-ea"/>
          <a:cs typeface="+mn-cs"/>
        </a:defRPr>
      </a:lvl5pPr>
      <a:lvl6pPr marL="2285733" algn="l" rtl="0" eaLnBrk="1" latinLnBrk="0" hangingPunct="1">
        <a:defRPr kumimoji="0" kern="1200">
          <a:solidFill>
            <a:schemeClr val="tx1"/>
          </a:solidFill>
          <a:latin typeface="+mn-lt"/>
          <a:ea typeface="+mn-ea"/>
          <a:cs typeface="+mn-cs"/>
        </a:defRPr>
      </a:lvl6pPr>
      <a:lvl7pPr marL="2742879" algn="l" rtl="0" eaLnBrk="1" latinLnBrk="0" hangingPunct="1">
        <a:defRPr kumimoji="0" kern="1200">
          <a:solidFill>
            <a:schemeClr val="tx1"/>
          </a:solidFill>
          <a:latin typeface="+mn-lt"/>
          <a:ea typeface="+mn-ea"/>
          <a:cs typeface="+mn-cs"/>
        </a:defRPr>
      </a:lvl7pPr>
      <a:lvl8pPr marL="3200026" algn="l" rtl="0" eaLnBrk="1" latinLnBrk="0" hangingPunct="1">
        <a:defRPr kumimoji="0" kern="1200">
          <a:solidFill>
            <a:schemeClr val="tx1"/>
          </a:solidFill>
          <a:latin typeface="+mn-lt"/>
          <a:ea typeface="+mn-ea"/>
          <a:cs typeface="+mn-cs"/>
        </a:defRPr>
      </a:lvl8pPr>
      <a:lvl9pPr marL="3657172"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29000">
              <a:schemeClr val="accent1">
                <a:lumMod val="75000"/>
              </a:schemeClr>
            </a:gs>
            <a:gs pos="64999">
              <a:srgbClr val="F0EBD5"/>
            </a:gs>
            <a:gs pos="100000">
              <a:srgbClr val="D1C39F"/>
            </a:gs>
          </a:gsLst>
          <a:lin ang="10800000" scaled="0"/>
          <a:tileRect/>
        </a:gra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D01045B1-A4A0-4E4F-80F4-9DCAC25D374A}" type="datetimeFigureOut">
              <a:rPr lang="en-US" smtClean="0"/>
              <a:pPr/>
              <a:t>1/16/2026</a:t>
            </a:fld>
            <a:endParaRPr lang="en-US"/>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A686BDB-241E-4E77-9F01-66B5621CA183}" type="slidenum">
              <a:rPr lang="en-US" smtClean="0"/>
              <a:pPr/>
              <a:t>‹#›</a:t>
            </a:fld>
            <a:endParaRPr lang="en-US"/>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extLst>
      <p:ext uri="{BB962C8B-B14F-4D97-AF65-F5344CB8AC3E}">
        <p14:creationId xmlns:p14="http://schemas.microsoft.com/office/powerpoint/2010/main" val="4152227845"/>
      </p:ext>
    </p:extLst>
  </p:cSld>
  <p:clrMap bg1="lt1" tx1="dk1" bg2="lt2" tx2="dk2" accent1="accent1" accent2="accent2" accent3="accent3" accent4="accent4" accent5="accent5" accent6="accent6" hlink="hlink" folHlink="folHlink"/>
  <p:sldLayoutIdLst>
    <p:sldLayoutId id="2147483684" r:id="rId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609600" y="274638"/>
            <a:ext cx="10972800" cy="1143000"/>
          </a:xfrm>
          <a:prstGeom prst="rect">
            <a:avLst/>
          </a:prstGeom>
        </p:spPr>
        <p:txBody>
          <a:bodyPr vert="horz" lIns="91429" tIns="45714" rIns="91429" bIns="45714"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32"/>
            <a:ext cx="10972800" cy="4525963"/>
          </a:xfrm>
          <a:prstGeom prst="rect">
            <a:avLst/>
          </a:prstGeom>
        </p:spPr>
        <p:txBody>
          <a:bodyPr vert="horz" lIns="91429" tIns="45714" rIns="91429" bIns="45714">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Right Triangle 10"/>
          <p:cNvSpPr/>
          <p:nvPr/>
        </p:nvSpPr>
        <p:spPr>
          <a:xfrm>
            <a:off x="2" y="5651576"/>
            <a:ext cx="4979172" cy="1206427"/>
          </a:xfrm>
          <a:prstGeom prst="rtTriangle">
            <a:avLst/>
          </a:prstGeom>
        </p:spPr>
        <p:style>
          <a:lnRef idx="0">
            <a:schemeClr val="accent4"/>
          </a:lnRef>
          <a:fillRef idx="3">
            <a:schemeClr val="accent4"/>
          </a:fillRef>
          <a:effectRef idx="3">
            <a:schemeClr val="accent4"/>
          </a:effectRef>
          <a:fontRef idx="minor">
            <a:schemeClr val="lt1"/>
          </a:fontRef>
        </p:style>
        <p:txBody>
          <a:bodyPr lIns="101882" tIns="50941" rIns="101882" bIns="50941" rtlCol="0" anchor="ctr"/>
          <a:lstStyle/>
          <a:p>
            <a:pPr algn="ctr"/>
            <a:endParaRPr lang="en-US" sz="1800"/>
          </a:p>
        </p:txBody>
      </p:sp>
      <p:sp>
        <p:nvSpPr>
          <p:cNvPr id="16" name="Right Triangle 15"/>
          <p:cNvSpPr/>
          <p:nvPr/>
        </p:nvSpPr>
        <p:spPr>
          <a:xfrm flipH="1">
            <a:off x="10217470" y="6214387"/>
            <a:ext cx="1972191" cy="651423"/>
          </a:xfrm>
          <a:prstGeom prst="rtTriangle">
            <a:avLst/>
          </a:prstGeom>
        </p:spPr>
        <p:style>
          <a:lnRef idx="1">
            <a:schemeClr val="accent4"/>
          </a:lnRef>
          <a:fillRef idx="3">
            <a:schemeClr val="accent4"/>
          </a:fillRef>
          <a:effectRef idx="2">
            <a:schemeClr val="accent4"/>
          </a:effectRef>
          <a:fontRef idx="minor">
            <a:schemeClr val="lt1"/>
          </a:fontRef>
        </p:style>
        <p:txBody>
          <a:bodyPr lIns="101882" tIns="50941" rIns="101882" bIns="50941" rtlCol="0" anchor="ctr"/>
          <a:lstStyle/>
          <a:p>
            <a:pPr algn="ctr"/>
            <a:endParaRPr lang="en-US" sz="1800"/>
          </a:p>
        </p:txBody>
      </p:sp>
      <p:pic>
        <p:nvPicPr>
          <p:cNvPr id="17" name="Content Placeholder 12" descr="FSA logo_vector.eps"/>
          <p:cNvPicPr>
            <a:picLocks noChangeAspect="1"/>
          </p:cNvPicPr>
          <p:nvPr/>
        </p:nvPicPr>
        <p:blipFill>
          <a:blip r:embed="rId4" cstate="print"/>
          <a:srcRect l="-10526" r="-10526"/>
          <a:stretch>
            <a:fillRect/>
          </a:stretch>
        </p:blipFill>
        <p:spPr>
          <a:xfrm>
            <a:off x="2" y="5914965"/>
            <a:ext cx="1365625" cy="820746"/>
          </a:xfrm>
          <a:prstGeom prst="rect">
            <a:avLst/>
          </a:prstGeom>
        </p:spPr>
      </p:pic>
      <p:sp>
        <p:nvSpPr>
          <p:cNvPr id="19" name="Freeform 18"/>
          <p:cNvSpPr/>
          <p:nvPr/>
        </p:nvSpPr>
        <p:spPr>
          <a:xfrm>
            <a:off x="9839541" y="6195909"/>
            <a:ext cx="2374900" cy="654897"/>
          </a:xfrm>
          <a:custGeom>
            <a:avLst/>
            <a:gdLst>
              <a:gd name="connsiteX0" fmla="*/ 1619250 w 1619250"/>
              <a:gd name="connsiteY0" fmla="*/ 0 h 577850"/>
              <a:gd name="connsiteX1" fmla="*/ 273050 w 1619250"/>
              <a:gd name="connsiteY1" fmla="*/ 577850 h 577850"/>
              <a:gd name="connsiteX2" fmla="*/ 0 w 1619250"/>
              <a:gd name="connsiteY2" fmla="*/ 577850 h 577850"/>
              <a:gd name="connsiteX3" fmla="*/ 1619250 w 1619250"/>
              <a:gd name="connsiteY3" fmla="*/ 0 h 577850"/>
            </a:gdLst>
            <a:ahLst/>
            <a:cxnLst>
              <a:cxn ang="0">
                <a:pos x="connsiteX0" y="connsiteY0"/>
              </a:cxn>
              <a:cxn ang="0">
                <a:pos x="connsiteX1" y="connsiteY1"/>
              </a:cxn>
              <a:cxn ang="0">
                <a:pos x="connsiteX2" y="connsiteY2"/>
              </a:cxn>
              <a:cxn ang="0">
                <a:pos x="connsiteX3" y="connsiteY3"/>
              </a:cxn>
            </a:cxnLst>
            <a:rect l="l" t="t" r="r" b="b"/>
            <a:pathLst>
              <a:path w="1619250" h="577850">
                <a:moveTo>
                  <a:pt x="1619250" y="0"/>
                </a:moveTo>
                <a:lnTo>
                  <a:pt x="273050" y="577850"/>
                </a:lnTo>
                <a:lnTo>
                  <a:pt x="0" y="577850"/>
                </a:lnTo>
                <a:lnTo>
                  <a:pt x="1619250" y="0"/>
                </a:lnTo>
                <a:close/>
              </a:path>
            </a:pathLst>
          </a:custGeom>
          <a:solidFill>
            <a:srgbClr val="D3B63A"/>
          </a:solidFill>
          <a:ln>
            <a:noFill/>
          </a:ln>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sz="1800"/>
          </a:p>
        </p:txBody>
      </p:sp>
      <p:sp>
        <p:nvSpPr>
          <p:cNvPr id="20" name="Freeform 19"/>
          <p:cNvSpPr/>
          <p:nvPr/>
        </p:nvSpPr>
        <p:spPr>
          <a:xfrm>
            <a:off x="8238" y="5628320"/>
            <a:ext cx="5900447" cy="1229683"/>
          </a:xfrm>
          <a:custGeom>
            <a:avLst/>
            <a:gdLst>
              <a:gd name="connsiteX0" fmla="*/ 0 w 3951021"/>
              <a:gd name="connsiteY0" fmla="*/ 0 h 1095620"/>
              <a:gd name="connsiteX1" fmla="*/ 3295284 w 3951021"/>
              <a:gd name="connsiteY1" fmla="*/ 1095620 h 1095620"/>
              <a:gd name="connsiteX2" fmla="*/ 3951021 w 3951021"/>
              <a:gd name="connsiteY2" fmla="*/ 1095620 h 1095620"/>
              <a:gd name="connsiteX3" fmla="*/ 0 w 3951021"/>
              <a:gd name="connsiteY3" fmla="*/ 0 h 1095620"/>
              <a:gd name="connsiteX0" fmla="*/ 0 w 3951021"/>
              <a:gd name="connsiteY0" fmla="*/ 0 h 1095620"/>
              <a:gd name="connsiteX1" fmla="*/ 2830458 w 3951021"/>
              <a:gd name="connsiteY1" fmla="*/ 1095620 h 1095620"/>
              <a:gd name="connsiteX2" fmla="*/ 3951021 w 3951021"/>
              <a:gd name="connsiteY2" fmla="*/ 1095620 h 1095620"/>
              <a:gd name="connsiteX3" fmla="*/ 0 w 3951021"/>
              <a:gd name="connsiteY3" fmla="*/ 0 h 1095620"/>
              <a:gd name="connsiteX0" fmla="*/ 0 w 4208336"/>
              <a:gd name="connsiteY0" fmla="*/ 0 h 780214"/>
              <a:gd name="connsiteX1" fmla="*/ 3087773 w 4208336"/>
              <a:gd name="connsiteY1" fmla="*/ 780214 h 780214"/>
              <a:gd name="connsiteX2" fmla="*/ 4208336 w 4208336"/>
              <a:gd name="connsiteY2" fmla="*/ 780214 h 780214"/>
              <a:gd name="connsiteX3" fmla="*/ 0 w 4208336"/>
              <a:gd name="connsiteY3" fmla="*/ 0 h 780214"/>
              <a:gd name="connsiteX0" fmla="*/ 0 w 4424236"/>
              <a:gd name="connsiteY0" fmla="*/ 0 h 907214"/>
              <a:gd name="connsiteX1" fmla="*/ 3303673 w 4424236"/>
              <a:gd name="connsiteY1" fmla="*/ 907214 h 907214"/>
              <a:gd name="connsiteX2" fmla="*/ 4424236 w 4424236"/>
              <a:gd name="connsiteY2" fmla="*/ 907214 h 907214"/>
              <a:gd name="connsiteX3" fmla="*/ 0 w 4424236"/>
              <a:gd name="connsiteY3" fmla="*/ 0 h 907214"/>
              <a:gd name="connsiteX0" fmla="*/ 0 w 4087686"/>
              <a:gd name="connsiteY0" fmla="*/ 0 h 907214"/>
              <a:gd name="connsiteX1" fmla="*/ 3303673 w 4087686"/>
              <a:gd name="connsiteY1" fmla="*/ 907214 h 907214"/>
              <a:gd name="connsiteX2" fmla="*/ 4087686 w 4087686"/>
              <a:gd name="connsiteY2" fmla="*/ 907214 h 907214"/>
              <a:gd name="connsiteX3" fmla="*/ 0 w 4087686"/>
              <a:gd name="connsiteY3" fmla="*/ 0 h 907214"/>
              <a:gd name="connsiteX0" fmla="*/ 0 w 4087686"/>
              <a:gd name="connsiteY0" fmla="*/ 0 h 907214"/>
              <a:gd name="connsiteX1" fmla="*/ 2852823 w 4087686"/>
              <a:gd name="connsiteY1" fmla="*/ 907214 h 907214"/>
              <a:gd name="connsiteX2" fmla="*/ 4087686 w 4087686"/>
              <a:gd name="connsiteY2" fmla="*/ 907214 h 907214"/>
              <a:gd name="connsiteX3" fmla="*/ 0 w 4087686"/>
              <a:gd name="connsiteY3" fmla="*/ 0 h 907214"/>
              <a:gd name="connsiteX0" fmla="*/ 0 w 3770186"/>
              <a:gd name="connsiteY0" fmla="*/ 0 h 907214"/>
              <a:gd name="connsiteX1" fmla="*/ 2852823 w 3770186"/>
              <a:gd name="connsiteY1" fmla="*/ 907214 h 907214"/>
              <a:gd name="connsiteX2" fmla="*/ 3770186 w 3770186"/>
              <a:gd name="connsiteY2" fmla="*/ 907214 h 907214"/>
              <a:gd name="connsiteX3" fmla="*/ 0 w 3770186"/>
              <a:gd name="connsiteY3" fmla="*/ 0 h 907214"/>
              <a:gd name="connsiteX0" fmla="*/ 0 w 3611436"/>
              <a:gd name="connsiteY0" fmla="*/ 0 h 907214"/>
              <a:gd name="connsiteX1" fmla="*/ 2852823 w 3611436"/>
              <a:gd name="connsiteY1" fmla="*/ 907214 h 907214"/>
              <a:gd name="connsiteX2" fmla="*/ 3611436 w 3611436"/>
              <a:gd name="connsiteY2" fmla="*/ 907214 h 907214"/>
              <a:gd name="connsiteX3" fmla="*/ 0 w 3611436"/>
              <a:gd name="connsiteY3" fmla="*/ 0 h 907214"/>
              <a:gd name="connsiteX0" fmla="*/ 0 w 3459036"/>
              <a:gd name="connsiteY0" fmla="*/ 0 h 907214"/>
              <a:gd name="connsiteX1" fmla="*/ 2852823 w 3459036"/>
              <a:gd name="connsiteY1" fmla="*/ 907214 h 907214"/>
              <a:gd name="connsiteX2" fmla="*/ 3459036 w 3459036"/>
              <a:gd name="connsiteY2" fmla="*/ 907214 h 907214"/>
              <a:gd name="connsiteX3" fmla="*/ 0 w 3459036"/>
              <a:gd name="connsiteY3" fmla="*/ 0 h 907214"/>
              <a:gd name="connsiteX0" fmla="*/ 0 w 3579686"/>
              <a:gd name="connsiteY0" fmla="*/ 0 h 907214"/>
              <a:gd name="connsiteX1" fmla="*/ 2852823 w 3579686"/>
              <a:gd name="connsiteY1" fmla="*/ 907214 h 907214"/>
              <a:gd name="connsiteX2" fmla="*/ 3579686 w 3579686"/>
              <a:gd name="connsiteY2" fmla="*/ 907214 h 907214"/>
              <a:gd name="connsiteX3" fmla="*/ 0 w 3579686"/>
              <a:gd name="connsiteY3" fmla="*/ 0 h 907214"/>
              <a:gd name="connsiteX0" fmla="*/ 0 w 4138486"/>
              <a:gd name="connsiteY0" fmla="*/ 0 h 1085014"/>
              <a:gd name="connsiteX1" fmla="*/ 3411623 w 4138486"/>
              <a:gd name="connsiteY1" fmla="*/ 1085014 h 1085014"/>
              <a:gd name="connsiteX2" fmla="*/ 4138486 w 4138486"/>
              <a:gd name="connsiteY2" fmla="*/ 1085014 h 1085014"/>
              <a:gd name="connsiteX3" fmla="*/ 0 w 4138486"/>
              <a:gd name="connsiteY3" fmla="*/ 0 h 1085014"/>
              <a:gd name="connsiteX0" fmla="*/ 0 w 4034577"/>
              <a:gd name="connsiteY0" fmla="*/ 0 h 1085014"/>
              <a:gd name="connsiteX1" fmla="*/ 3307714 w 4034577"/>
              <a:gd name="connsiteY1" fmla="*/ 1085014 h 1085014"/>
              <a:gd name="connsiteX2" fmla="*/ 4034577 w 4034577"/>
              <a:gd name="connsiteY2" fmla="*/ 1085014 h 1085014"/>
              <a:gd name="connsiteX3" fmla="*/ 0 w 4034577"/>
              <a:gd name="connsiteY3" fmla="*/ 0 h 1085014"/>
              <a:gd name="connsiteX0" fmla="*/ 0 w 4103850"/>
              <a:gd name="connsiteY0" fmla="*/ 0 h 1085014"/>
              <a:gd name="connsiteX1" fmla="*/ 3376987 w 4103850"/>
              <a:gd name="connsiteY1" fmla="*/ 1085014 h 1085014"/>
              <a:gd name="connsiteX2" fmla="*/ 4103850 w 4103850"/>
              <a:gd name="connsiteY2" fmla="*/ 1085014 h 1085014"/>
              <a:gd name="connsiteX3" fmla="*/ 0 w 4103850"/>
              <a:gd name="connsiteY3" fmla="*/ 0 h 1085014"/>
              <a:gd name="connsiteX0" fmla="*/ 0 w 4023032"/>
              <a:gd name="connsiteY0" fmla="*/ 0 h 1085014"/>
              <a:gd name="connsiteX1" fmla="*/ 3296169 w 4023032"/>
              <a:gd name="connsiteY1" fmla="*/ 1085014 h 1085014"/>
              <a:gd name="connsiteX2" fmla="*/ 4023032 w 4023032"/>
              <a:gd name="connsiteY2" fmla="*/ 1085014 h 1085014"/>
              <a:gd name="connsiteX3" fmla="*/ 0 w 4023032"/>
              <a:gd name="connsiteY3" fmla="*/ 0 h 1085014"/>
            </a:gdLst>
            <a:ahLst/>
            <a:cxnLst>
              <a:cxn ang="0">
                <a:pos x="connsiteX0" y="connsiteY0"/>
              </a:cxn>
              <a:cxn ang="0">
                <a:pos x="connsiteX1" y="connsiteY1"/>
              </a:cxn>
              <a:cxn ang="0">
                <a:pos x="connsiteX2" y="connsiteY2"/>
              </a:cxn>
              <a:cxn ang="0">
                <a:pos x="connsiteX3" y="connsiteY3"/>
              </a:cxn>
            </a:cxnLst>
            <a:rect l="l" t="t" r="r" b="b"/>
            <a:pathLst>
              <a:path w="4023032" h="1085014">
                <a:moveTo>
                  <a:pt x="0" y="0"/>
                </a:moveTo>
                <a:lnTo>
                  <a:pt x="3296169" y="1085014"/>
                </a:lnTo>
                <a:lnTo>
                  <a:pt x="4023032" y="1085014"/>
                </a:lnTo>
                <a:lnTo>
                  <a:pt x="0" y="0"/>
                </a:lnTo>
                <a:close/>
              </a:path>
            </a:pathLst>
          </a:custGeom>
          <a:solidFill>
            <a:schemeClr val="bg1"/>
          </a:solidFill>
          <a:ln>
            <a:noFill/>
          </a:ln>
          <a:effectLst>
            <a:outerShdw blurRad="50800" dist="38100" dir="5400000" rotWithShape="0">
              <a:srgbClr val="000000">
                <a:alpha val="71000"/>
              </a:srgbClr>
            </a:outerShdw>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sz="1800"/>
          </a:p>
        </p:txBody>
      </p:sp>
      <p:sp>
        <p:nvSpPr>
          <p:cNvPr id="21" name="Freeform 20"/>
          <p:cNvSpPr/>
          <p:nvPr/>
        </p:nvSpPr>
        <p:spPr>
          <a:xfrm>
            <a:off x="-12086" y="5613924"/>
            <a:ext cx="7355020" cy="1244076"/>
          </a:xfrm>
          <a:custGeom>
            <a:avLst/>
            <a:gdLst>
              <a:gd name="connsiteX0" fmla="*/ 0 w 3951021"/>
              <a:gd name="connsiteY0" fmla="*/ 0 h 1095620"/>
              <a:gd name="connsiteX1" fmla="*/ 3295284 w 3951021"/>
              <a:gd name="connsiteY1" fmla="*/ 1095620 h 1095620"/>
              <a:gd name="connsiteX2" fmla="*/ 3951021 w 3951021"/>
              <a:gd name="connsiteY2" fmla="*/ 1095620 h 1095620"/>
              <a:gd name="connsiteX3" fmla="*/ 0 w 3951021"/>
              <a:gd name="connsiteY3" fmla="*/ 0 h 1095620"/>
              <a:gd name="connsiteX0" fmla="*/ 0 w 3951021"/>
              <a:gd name="connsiteY0" fmla="*/ 0 h 1095620"/>
              <a:gd name="connsiteX1" fmla="*/ 2830458 w 3951021"/>
              <a:gd name="connsiteY1" fmla="*/ 1095620 h 1095620"/>
              <a:gd name="connsiteX2" fmla="*/ 3951021 w 3951021"/>
              <a:gd name="connsiteY2" fmla="*/ 1095620 h 1095620"/>
              <a:gd name="connsiteX3" fmla="*/ 0 w 3951021"/>
              <a:gd name="connsiteY3" fmla="*/ 0 h 1095620"/>
              <a:gd name="connsiteX0" fmla="*/ 0 w 4208336"/>
              <a:gd name="connsiteY0" fmla="*/ 0 h 780214"/>
              <a:gd name="connsiteX1" fmla="*/ 3087773 w 4208336"/>
              <a:gd name="connsiteY1" fmla="*/ 780214 h 780214"/>
              <a:gd name="connsiteX2" fmla="*/ 4208336 w 4208336"/>
              <a:gd name="connsiteY2" fmla="*/ 780214 h 780214"/>
              <a:gd name="connsiteX3" fmla="*/ 0 w 4208336"/>
              <a:gd name="connsiteY3" fmla="*/ 0 h 780214"/>
              <a:gd name="connsiteX0" fmla="*/ 0 w 4328986"/>
              <a:gd name="connsiteY0" fmla="*/ 0 h 780214"/>
              <a:gd name="connsiteX1" fmla="*/ 3087773 w 4328986"/>
              <a:gd name="connsiteY1" fmla="*/ 780214 h 780214"/>
              <a:gd name="connsiteX2" fmla="*/ 4328986 w 4328986"/>
              <a:gd name="connsiteY2" fmla="*/ 780214 h 780214"/>
              <a:gd name="connsiteX3" fmla="*/ 0 w 4328986"/>
              <a:gd name="connsiteY3" fmla="*/ 0 h 780214"/>
              <a:gd name="connsiteX0" fmla="*/ 0 w 4551236"/>
              <a:gd name="connsiteY0" fmla="*/ 0 h 869114"/>
              <a:gd name="connsiteX1" fmla="*/ 3310023 w 4551236"/>
              <a:gd name="connsiteY1" fmla="*/ 869114 h 869114"/>
              <a:gd name="connsiteX2" fmla="*/ 4551236 w 4551236"/>
              <a:gd name="connsiteY2" fmla="*/ 869114 h 869114"/>
              <a:gd name="connsiteX3" fmla="*/ 0 w 4551236"/>
              <a:gd name="connsiteY3" fmla="*/ 0 h 869114"/>
              <a:gd name="connsiteX0" fmla="*/ 0 w 5300536"/>
              <a:gd name="connsiteY0" fmla="*/ 0 h 1097714"/>
              <a:gd name="connsiteX1" fmla="*/ 4059323 w 5300536"/>
              <a:gd name="connsiteY1" fmla="*/ 1097714 h 1097714"/>
              <a:gd name="connsiteX2" fmla="*/ 5300536 w 5300536"/>
              <a:gd name="connsiteY2" fmla="*/ 1097714 h 1097714"/>
              <a:gd name="connsiteX3" fmla="*/ 0 w 5300536"/>
              <a:gd name="connsiteY3" fmla="*/ 0 h 1097714"/>
              <a:gd name="connsiteX0" fmla="*/ 0 w 5014786"/>
              <a:gd name="connsiteY0" fmla="*/ 0 h 1097714"/>
              <a:gd name="connsiteX1" fmla="*/ 4059323 w 5014786"/>
              <a:gd name="connsiteY1" fmla="*/ 1097714 h 1097714"/>
              <a:gd name="connsiteX2" fmla="*/ 5014786 w 5014786"/>
              <a:gd name="connsiteY2" fmla="*/ 1097714 h 1097714"/>
              <a:gd name="connsiteX3" fmla="*/ 0 w 5014786"/>
              <a:gd name="connsiteY3" fmla="*/ 0 h 1097714"/>
            </a:gdLst>
            <a:ahLst/>
            <a:cxnLst>
              <a:cxn ang="0">
                <a:pos x="connsiteX0" y="connsiteY0"/>
              </a:cxn>
              <a:cxn ang="0">
                <a:pos x="connsiteX1" y="connsiteY1"/>
              </a:cxn>
              <a:cxn ang="0">
                <a:pos x="connsiteX2" y="connsiteY2"/>
              </a:cxn>
              <a:cxn ang="0">
                <a:pos x="connsiteX3" y="connsiteY3"/>
              </a:cxn>
            </a:cxnLst>
            <a:rect l="l" t="t" r="r" b="b"/>
            <a:pathLst>
              <a:path w="5014786" h="1097714">
                <a:moveTo>
                  <a:pt x="0" y="0"/>
                </a:moveTo>
                <a:lnTo>
                  <a:pt x="4059323" y="1097714"/>
                </a:lnTo>
                <a:lnTo>
                  <a:pt x="5014786" y="1097714"/>
                </a:lnTo>
                <a:lnTo>
                  <a:pt x="0" y="0"/>
                </a:lnTo>
                <a:close/>
              </a:path>
            </a:pathLst>
          </a:custGeom>
          <a:solidFill>
            <a:srgbClr val="D3B63A"/>
          </a:solidFill>
          <a:ln>
            <a:noFill/>
          </a:ln>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sz="1800"/>
          </a:p>
        </p:txBody>
      </p:sp>
    </p:spTree>
    <p:extLst>
      <p:ext uri="{BB962C8B-B14F-4D97-AF65-F5344CB8AC3E}">
        <p14:creationId xmlns:p14="http://schemas.microsoft.com/office/powerpoint/2010/main" val="3063772732"/>
      </p:ext>
    </p:extLst>
  </p:cSld>
  <p:clrMap bg1="lt1" tx1="dk1" bg2="lt2" tx2="dk2" accent1="accent1" accent2="accent2" accent3="accent3" accent4="accent4" accent5="accent5" accent6="accent6" hlink="hlink" folHlink="folHlink"/>
  <p:sldLayoutIdLst>
    <p:sldLayoutId id="2147483740" r:id="rId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17" indent="-256002" algn="l" rtl="0" eaLnBrk="1" latinLnBrk="0" hangingPunct="1">
        <a:spcBef>
          <a:spcPts val="400"/>
        </a:spcBef>
        <a:spcAft>
          <a:spcPts val="0"/>
        </a:spcAft>
        <a:buClr>
          <a:schemeClr val="tx1"/>
        </a:buClr>
        <a:buSzPct val="100000"/>
        <a:buFont typeface="Wingdings" pitchFamily="2" charset="2"/>
        <a:buChar char="§"/>
        <a:defRPr kumimoji="0" sz="2700" kern="1200">
          <a:solidFill>
            <a:schemeClr val="tx1"/>
          </a:solidFill>
          <a:latin typeface="+mn-lt"/>
          <a:ea typeface="+mn-ea"/>
          <a:cs typeface="+mn-cs"/>
        </a:defRPr>
      </a:lvl1pPr>
      <a:lvl2pPr marL="621720" indent="-228573" algn="l" rtl="0" eaLnBrk="1" latinLnBrk="0" hangingPunct="1">
        <a:spcBef>
          <a:spcPts val="324"/>
        </a:spcBef>
        <a:buClr>
          <a:schemeClr val="tx1"/>
        </a:buClr>
        <a:buFont typeface="Arial" pitchFamily="34" charset="0"/>
        <a:buChar char="•"/>
        <a:defRPr kumimoji="0" sz="2300" kern="1200">
          <a:solidFill>
            <a:schemeClr val="tx1"/>
          </a:solidFill>
          <a:latin typeface="+mn-lt"/>
          <a:ea typeface="+mn-ea"/>
          <a:cs typeface="+mn-cs"/>
        </a:defRPr>
      </a:lvl2pPr>
      <a:lvl3pPr marL="859435" indent="-228573" algn="l" rtl="0" eaLnBrk="1" latinLnBrk="0" hangingPunct="1">
        <a:spcBef>
          <a:spcPts val="350"/>
        </a:spcBef>
        <a:buClr>
          <a:schemeClr val="tx1"/>
        </a:buClr>
        <a:buSzPct val="100000"/>
        <a:buFont typeface="Arial" pitchFamily="34" charset="0"/>
        <a:buChar char="•"/>
        <a:defRPr kumimoji="0" sz="2100" kern="1200">
          <a:solidFill>
            <a:schemeClr val="tx1"/>
          </a:solidFill>
          <a:latin typeface="+mn-lt"/>
          <a:ea typeface="+mn-ea"/>
          <a:cs typeface="+mn-cs"/>
        </a:defRPr>
      </a:lvl3pPr>
      <a:lvl4pPr marL="1142867" indent="-228573" algn="l" rtl="0" eaLnBrk="1" latinLnBrk="0" hangingPunct="1">
        <a:spcBef>
          <a:spcPts val="350"/>
        </a:spcBef>
        <a:buClr>
          <a:schemeClr val="tx1"/>
        </a:buClr>
        <a:buFont typeface="Arial" pitchFamily="34" charset="0"/>
        <a:buChar char="•"/>
        <a:defRPr kumimoji="0" sz="1900" kern="1200">
          <a:solidFill>
            <a:schemeClr val="tx1"/>
          </a:solidFill>
          <a:latin typeface="+mn-lt"/>
          <a:ea typeface="+mn-ea"/>
          <a:cs typeface="+mn-cs"/>
        </a:defRPr>
      </a:lvl4pPr>
      <a:lvl5pPr marL="1371440" indent="-228573" algn="l" rtl="0" eaLnBrk="1" latinLnBrk="0" hangingPunct="1">
        <a:spcBef>
          <a:spcPts val="350"/>
        </a:spcBef>
        <a:buClr>
          <a:schemeClr val="tx1"/>
        </a:buClr>
        <a:buFont typeface="Arial" pitchFamily="34" charset="0"/>
        <a:buChar char="•"/>
        <a:defRPr kumimoji="0" sz="1800" kern="1200">
          <a:solidFill>
            <a:schemeClr val="tx1"/>
          </a:solidFill>
          <a:latin typeface="+mn-lt"/>
          <a:ea typeface="+mn-ea"/>
          <a:cs typeface="+mn-cs"/>
        </a:defRPr>
      </a:lvl5pPr>
      <a:lvl6pPr marL="1600013" indent="-228573" algn="l" rtl="0" eaLnBrk="1" latinLnBrk="0" hangingPunct="1">
        <a:spcBef>
          <a:spcPts val="350"/>
        </a:spcBef>
        <a:buClr>
          <a:schemeClr val="tx1"/>
        </a:buClr>
        <a:buFont typeface="Arial" pitchFamily="34" charset="0"/>
        <a:buChar char="•"/>
        <a:defRPr kumimoji="0" sz="1800" kern="1200" baseline="0">
          <a:solidFill>
            <a:schemeClr val="tx1"/>
          </a:solidFill>
          <a:latin typeface="+mn-lt"/>
          <a:ea typeface="+mn-ea"/>
          <a:cs typeface="+mn-cs"/>
        </a:defRPr>
      </a:lvl6pPr>
      <a:lvl7pPr marL="1828586" indent="-228573"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159" indent="-228573"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5733" indent="-228573"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46" algn="l" rtl="0" eaLnBrk="1" latinLnBrk="0" hangingPunct="1">
        <a:defRPr kumimoji="0" kern="1200">
          <a:solidFill>
            <a:schemeClr val="tx1"/>
          </a:solidFill>
          <a:latin typeface="+mn-lt"/>
          <a:ea typeface="+mn-ea"/>
          <a:cs typeface="+mn-cs"/>
        </a:defRPr>
      </a:lvl2pPr>
      <a:lvl3pPr marL="914293" algn="l" rtl="0" eaLnBrk="1" latinLnBrk="0" hangingPunct="1">
        <a:defRPr kumimoji="0" kern="1200">
          <a:solidFill>
            <a:schemeClr val="tx1"/>
          </a:solidFill>
          <a:latin typeface="+mn-lt"/>
          <a:ea typeface="+mn-ea"/>
          <a:cs typeface="+mn-cs"/>
        </a:defRPr>
      </a:lvl3pPr>
      <a:lvl4pPr marL="1371440" algn="l" rtl="0" eaLnBrk="1" latinLnBrk="0" hangingPunct="1">
        <a:defRPr kumimoji="0" kern="1200">
          <a:solidFill>
            <a:schemeClr val="tx1"/>
          </a:solidFill>
          <a:latin typeface="+mn-lt"/>
          <a:ea typeface="+mn-ea"/>
          <a:cs typeface="+mn-cs"/>
        </a:defRPr>
      </a:lvl4pPr>
      <a:lvl5pPr marL="1828586" algn="l" rtl="0" eaLnBrk="1" latinLnBrk="0" hangingPunct="1">
        <a:defRPr kumimoji="0" kern="1200">
          <a:solidFill>
            <a:schemeClr val="tx1"/>
          </a:solidFill>
          <a:latin typeface="+mn-lt"/>
          <a:ea typeface="+mn-ea"/>
          <a:cs typeface="+mn-cs"/>
        </a:defRPr>
      </a:lvl5pPr>
      <a:lvl6pPr marL="2285733" algn="l" rtl="0" eaLnBrk="1" latinLnBrk="0" hangingPunct="1">
        <a:defRPr kumimoji="0" kern="1200">
          <a:solidFill>
            <a:schemeClr val="tx1"/>
          </a:solidFill>
          <a:latin typeface="+mn-lt"/>
          <a:ea typeface="+mn-ea"/>
          <a:cs typeface="+mn-cs"/>
        </a:defRPr>
      </a:lvl6pPr>
      <a:lvl7pPr marL="2742879" algn="l" rtl="0" eaLnBrk="1" latinLnBrk="0" hangingPunct="1">
        <a:defRPr kumimoji="0" kern="1200">
          <a:solidFill>
            <a:schemeClr val="tx1"/>
          </a:solidFill>
          <a:latin typeface="+mn-lt"/>
          <a:ea typeface="+mn-ea"/>
          <a:cs typeface="+mn-cs"/>
        </a:defRPr>
      </a:lvl7pPr>
      <a:lvl8pPr marL="3200026" algn="l" rtl="0" eaLnBrk="1" latinLnBrk="0" hangingPunct="1">
        <a:defRPr kumimoji="0" kern="1200">
          <a:solidFill>
            <a:schemeClr val="tx1"/>
          </a:solidFill>
          <a:latin typeface="+mn-lt"/>
          <a:ea typeface="+mn-ea"/>
          <a:cs typeface="+mn-cs"/>
        </a:defRPr>
      </a:lvl8pPr>
      <a:lvl9pPr marL="3657172" algn="l" rtl="0" eaLnBrk="1" latinLnBrk="0" hangingPunct="1">
        <a:defRPr kumimoji="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29000">
              <a:schemeClr val="accent1">
                <a:lumMod val="75000"/>
              </a:schemeClr>
            </a:gs>
            <a:gs pos="64999">
              <a:srgbClr val="F0EBD5"/>
            </a:gs>
            <a:gs pos="100000">
              <a:srgbClr val="D1C39F"/>
            </a:gs>
          </a:gsLst>
          <a:lin ang="10800000" scaled="0"/>
          <a:tileRect/>
        </a:gra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D01045B1-A4A0-4E4F-80F4-9DCAC25D374A}" type="datetimeFigureOut">
              <a:rPr lang="en-US" smtClean="0"/>
              <a:pPr/>
              <a:t>1/16/2026</a:t>
            </a:fld>
            <a:endParaRPr lang="en-US"/>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A686BDB-241E-4E77-9F01-66B5621CA183}" type="slidenum">
              <a:rPr lang="en-US" smtClean="0"/>
              <a:pPr/>
              <a:t>‹#›</a:t>
            </a:fld>
            <a:endParaRPr lang="en-US"/>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extLst>
      <p:ext uri="{BB962C8B-B14F-4D97-AF65-F5344CB8AC3E}">
        <p14:creationId xmlns:p14="http://schemas.microsoft.com/office/powerpoint/2010/main" val="1425144650"/>
      </p:ext>
    </p:extLst>
  </p:cSld>
  <p:clrMap bg1="lt1" tx1="dk1" bg2="lt2" tx2="dk2" accent1="accent1" accent2="accent2" accent3="accent3" accent4="accent4" accent5="accent5" accent6="accent6" hlink="hlink" folHlink="folHlink"/>
  <p:sldLayoutIdLst>
    <p:sldLayoutId id="2147483742" r:id="rId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609600" y="274638"/>
            <a:ext cx="10972800" cy="1143000"/>
          </a:xfrm>
          <a:prstGeom prst="rect">
            <a:avLst/>
          </a:prstGeom>
        </p:spPr>
        <p:txBody>
          <a:bodyPr vert="horz" lIns="91429" tIns="45714" rIns="91429" bIns="45714"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32"/>
            <a:ext cx="10972800" cy="4525963"/>
          </a:xfrm>
          <a:prstGeom prst="rect">
            <a:avLst/>
          </a:prstGeom>
        </p:spPr>
        <p:txBody>
          <a:bodyPr vert="horz" lIns="91429" tIns="45714" rIns="91429" bIns="45714">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Right Triangle 10"/>
          <p:cNvSpPr/>
          <p:nvPr/>
        </p:nvSpPr>
        <p:spPr>
          <a:xfrm>
            <a:off x="2" y="5651576"/>
            <a:ext cx="4979172" cy="1206427"/>
          </a:xfrm>
          <a:prstGeom prst="rtTriangle">
            <a:avLst/>
          </a:prstGeom>
        </p:spPr>
        <p:style>
          <a:lnRef idx="0">
            <a:schemeClr val="accent4"/>
          </a:lnRef>
          <a:fillRef idx="3">
            <a:schemeClr val="accent4"/>
          </a:fillRef>
          <a:effectRef idx="3">
            <a:schemeClr val="accent4"/>
          </a:effectRef>
          <a:fontRef idx="minor">
            <a:schemeClr val="lt1"/>
          </a:fontRef>
        </p:style>
        <p:txBody>
          <a:bodyPr lIns="101882" tIns="50941" rIns="101882" bIns="50941" rtlCol="0" anchor="ctr"/>
          <a:lstStyle/>
          <a:p>
            <a:pPr algn="ctr"/>
            <a:endParaRPr lang="en-US" sz="1800"/>
          </a:p>
        </p:txBody>
      </p:sp>
      <p:sp>
        <p:nvSpPr>
          <p:cNvPr id="16" name="Right Triangle 15"/>
          <p:cNvSpPr/>
          <p:nvPr/>
        </p:nvSpPr>
        <p:spPr>
          <a:xfrm flipH="1">
            <a:off x="10217470" y="6214387"/>
            <a:ext cx="1972191" cy="651423"/>
          </a:xfrm>
          <a:prstGeom prst="rtTriangle">
            <a:avLst/>
          </a:prstGeom>
        </p:spPr>
        <p:style>
          <a:lnRef idx="1">
            <a:schemeClr val="accent4"/>
          </a:lnRef>
          <a:fillRef idx="3">
            <a:schemeClr val="accent4"/>
          </a:fillRef>
          <a:effectRef idx="2">
            <a:schemeClr val="accent4"/>
          </a:effectRef>
          <a:fontRef idx="minor">
            <a:schemeClr val="lt1"/>
          </a:fontRef>
        </p:style>
        <p:txBody>
          <a:bodyPr lIns="101882" tIns="50941" rIns="101882" bIns="50941" rtlCol="0" anchor="ctr"/>
          <a:lstStyle/>
          <a:p>
            <a:pPr algn="ctr"/>
            <a:endParaRPr lang="en-US" sz="1800"/>
          </a:p>
        </p:txBody>
      </p:sp>
      <p:pic>
        <p:nvPicPr>
          <p:cNvPr id="17" name="Content Placeholder 12" descr="FSA logo_vector.eps"/>
          <p:cNvPicPr>
            <a:picLocks noChangeAspect="1"/>
          </p:cNvPicPr>
          <p:nvPr/>
        </p:nvPicPr>
        <p:blipFill>
          <a:blip r:embed="rId3" cstate="print"/>
          <a:srcRect l="-10526" r="-10526"/>
          <a:stretch>
            <a:fillRect/>
          </a:stretch>
        </p:blipFill>
        <p:spPr>
          <a:xfrm>
            <a:off x="2" y="5914965"/>
            <a:ext cx="1365625" cy="820746"/>
          </a:xfrm>
          <a:prstGeom prst="rect">
            <a:avLst/>
          </a:prstGeom>
        </p:spPr>
      </p:pic>
      <p:sp>
        <p:nvSpPr>
          <p:cNvPr id="19" name="Freeform 18"/>
          <p:cNvSpPr/>
          <p:nvPr/>
        </p:nvSpPr>
        <p:spPr>
          <a:xfrm>
            <a:off x="9839541" y="6195909"/>
            <a:ext cx="2374900" cy="654897"/>
          </a:xfrm>
          <a:custGeom>
            <a:avLst/>
            <a:gdLst>
              <a:gd name="connsiteX0" fmla="*/ 1619250 w 1619250"/>
              <a:gd name="connsiteY0" fmla="*/ 0 h 577850"/>
              <a:gd name="connsiteX1" fmla="*/ 273050 w 1619250"/>
              <a:gd name="connsiteY1" fmla="*/ 577850 h 577850"/>
              <a:gd name="connsiteX2" fmla="*/ 0 w 1619250"/>
              <a:gd name="connsiteY2" fmla="*/ 577850 h 577850"/>
              <a:gd name="connsiteX3" fmla="*/ 1619250 w 1619250"/>
              <a:gd name="connsiteY3" fmla="*/ 0 h 577850"/>
            </a:gdLst>
            <a:ahLst/>
            <a:cxnLst>
              <a:cxn ang="0">
                <a:pos x="connsiteX0" y="connsiteY0"/>
              </a:cxn>
              <a:cxn ang="0">
                <a:pos x="connsiteX1" y="connsiteY1"/>
              </a:cxn>
              <a:cxn ang="0">
                <a:pos x="connsiteX2" y="connsiteY2"/>
              </a:cxn>
              <a:cxn ang="0">
                <a:pos x="connsiteX3" y="connsiteY3"/>
              </a:cxn>
            </a:cxnLst>
            <a:rect l="l" t="t" r="r" b="b"/>
            <a:pathLst>
              <a:path w="1619250" h="577850">
                <a:moveTo>
                  <a:pt x="1619250" y="0"/>
                </a:moveTo>
                <a:lnTo>
                  <a:pt x="273050" y="577850"/>
                </a:lnTo>
                <a:lnTo>
                  <a:pt x="0" y="577850"/>
                </a:lnTo>
                <a:lnTo>
                  <a:pt x="1619250" y="0"/>
                </a:lnTo>
                <a:close/>
              </a:path>
            </a:pathLst>
          </a:custGeom>
          <a:solidFill>
            <a:srgbClr val="D3B63A"/>
          </a:solidFill>
          <a:ln>
            <a:noFill/>
          </a:ln>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sz="1800"/>
          </a:p>
        </p:txBody>
      </p:sp>
      <p:sp>
        <p:nvSpPr>
          <p:cNvPr id="20" name="Freeform 19"/>
          <p:cNvSpPr/>
          <p:nvPr/>
        </p:nvSpPr>
        <p:spPr>
          <a:xfrm>
            <a:off x="8238" y="5628320"/>
            <a:ext cx="5900447" cy="1229683"/>
          </a:xfrm>
          <a:custGeom>
            <a:avLst/>
            <a:gdLst>
              <a:gd name="connsiteX0" fmla="*/ 0 w 3951021"/>
              <a:gd name="connsiteY0" fmla="*/ 0 h 1095620"/>
              <a:gd name="connsiteX1" fmla="*/ 3295284 w 3951021"/>
              <a:gd name="connsiteY1" fmla="*/ 1095620 h 1095620"/>
              <a:gd name="connsiteX2" fmla="*/ 3951021 w 3951021"/>
              <a:gd name="connsiteY2" fmla="*/ 1095620 h 1095620"/>
              <a:gd name="connsiteX3" fmla="*/ 0 w 3951021"/>
              <a:gd name="connsiteY3" fmla="*/ 0 h 1095620"/>
              <a:gd name="connsiteX0" fmla="*/ 0 w 3951021"/>
              <a:gd name="connsiteY0" fmla="*/ 0 h 1095620"/>
              <a:gd name="connsiteX1" fmla="*/ 2830458 w 3951021"/>
              <a:gd name="connsiteY1" fmla="*/ 1095620 h 1095620"/>
              <a:gd name="connsiteX2" fmla="*/ 3951021 w 3951021"/>
              <a:gd name="connsiteY2" fmla="*/ 1095620 h 1095620"/>
              <a:gd name="connsiteX3" fmla="*/ 0 w 3951021"/>
              <a:gd name="connsiteY3" fmla="*/ 0 h 1095620"/>
              <a:gd name="connsiteX0" fmla="*/ 0 w 4208336"/>
              <a:gd name="connsiteY0" fmla="*/ 0 h 780214"/>
              <a:gd name="connsiteX1" fmla="*/ 3087773 w 4208336"/>
              <a:gd name="connsiteY1" fmla="*/ 780214 h 780214"/>
              <a:gd name="connsiteX2" fmla="*/ 4208336 w 4208336"/>
              <a:gd name="connsiteY2" fmla="*/ 780214 h 780214"/>
              <a:gd name="connsiteX3" fmla="*/ 0 w 4208336"/>
              <a:gd name="connsiteY3" fmla="*/ 0 h 780214"/>
              <a:gd name="connsiteX0" fmla="*/ 0 w 4424236"/>
              <a:gd name="connsiteY0" fmla="*/ 0 h 907214"/>
              <a:gd name="connsiteX1" fmla="*/ 3303673 w 4424236"/>
              <a:gd name="connsiteY1" fmla="*/ 907214 h 907214"/>
              <a:gd name="connsiteX2" fmla="*/ 4424236 w 4424236"/>
              <a:gd name="connsiteY2" fmla="*/ 907214 h 907214"/>
              <a:gd name="connsiteX3" fmla="*/ 0 w 4424236"/>
              <a:gd name="connsiteY3" fmla="*/ 0 h 907214"/>
              <a:gd name="connsiteX0" fmla="*/ 0 w 4087686"/>
              <a:gd name="connsiteY0" fmla="*/ 0 h 907214"/>
              <a:gd name="connsiteX1" fmla="*/ 3303673 w 4087686"/>
              <a:gd name="connsiteY1" fmla="*/ 907214 h 907214"/>
              <a:gd name="connsiteX2" fmla="*/ 4087686 w 4087686"/>
              <a:gd name="connsiteY2" fmla="*/ 907214 h 907214"/>
              <a:gd name="connsiteX3" fmla="*/ 0 w 4087686"/>
              <a:gd name="connsiteY3" fmla="*/ 0 h 907214"/>
              <a:gd name="connsiteX0" fmla="*/ 0 w 4087686"/>
              <a:gd name="connsiteY0" fmla="*/ 0 h 907214"/>
              <a:gd name="connsiteX1" fmla="*/ 2852823 w 4087686"/>
              <a:gd name="connsiteY1" fmla="*/ 907214 h 907214"/>
              <a:gd name="connsiteX2" fmla="*/ 4087686 w 4087686"/>
              <a:gd name="connsiteY2" fmla="*/ 907214 h 907214"/>
              <a:gd name="connsiteX3" fmla="*/ 0 w 4087686"/>
              <a:gd name="connsiteY3" fmla="*/ 0 h 907214"/>
              <a:gd name="connsiteX0" fmla="*/ 0 w 3770186"/>
              <a:gd name="connsiteY0" fmla="*/ 0 h 907214"/>
              <a:gd name="connsiteX1" fmla="*/ 2852823 w 3770186"/>
              <a:gd name="connsiteY1" fmla="*/ 907214 h 907214"/>
              <a:gd name="connsiteX2" fmla="*/ 3770186 w 3770186"/>
              <a:gd name="connsiteY2" fmla="*/ 907214 h 907214"/>
              <a:gd name="connsiteX3" fmla="*/ 0 w 3770186"/>
              <a:gd name="connsiteY3" fmla="*/ 0 h 907214"/>
              <a:gd name="connsiteX0" fmla="*/ 0 w 3611436"/>
              <a:gd name="connsiteY0" fmla="*/ 0 h 907214"/>
              <a:gd name="connsiteX1" fmla="*/ 2852823 w 3611436"/>
              <a:gd name="connsiteY1" fmla="*/ 907214 h 907214"/>
              <a:gd name="connsiteX2" fmla="*/ 3611436 w 3611436"/>
              <a:gd name="connsiteY2" fmla="*/ 907214 h 907214"/>
              <a:gd name="connsiteX3" fmla="*/ 0 w 3611436"/>
              <a:gd name="connsiteY3" fmla="*/ 0 h 907214"/>
              <a:gd name="connsiteX0" fmla="*/ 0 w 3459036"/>
              <a:gd name="connsiteY0" fmla="*/ 0 h 907214"/>
              <a:gd name="connsiteX1" fmla="*/ 2852823 w 3459036"/>
              <a:gd name="connsiteY1" fmla="*/ 907214 h 907214"/>
              <a:gd name="connsiteX2" fmla="*/ 3459036 w 3459036"/>
              <a:gd name="connsiteY2" fmla="*/ 907214 h 907214"/>
              <a:gd name="connsiteX3" fmla="*/ 0 w 3459036"/>
              <a:gd name="connsiteY3" fmla="*/ 0 h 907214"/>
              <a:gd name="connsiteX0" fmla="*/ 0 w 3579686"/>
              <a:gd name="connsiteY0" fmla="*/ 0 h 907214"/>
              <a:gd name="connsiteX1" fmla="*/ 2852823 w 3579686"/>
              <a:gd name="connsiteY1" fmla="*/ 907214 h 907214"/>
              <a:gd name="connsiteX2" fmla="*/ 3579686 w 3579686"/>
              <a:gd name="connsiteY2" fmla="*/ 907214 h 907214"/>
              <a:gd name="connsiteX3" fmla="*/ 0 w 3579686"/>
              <a:gd name="connsiteY3" fmla="*/ 0 h 907214"/>
              <a:gd name="connsiteX0" fmla="*/ 0 w 4138486"/>
              <a:gd name="connsiteY0" fmla="*/ 0 h 1085014"/>
              <a:gd name="connsiteX1" fmla="*/ 3411623 w 4138486"/>
              <a:gd name="connsiteY1" fmla="*/ 1085014 h 1085014"/>
              <a:gd name="connsiteX2" fmla="*/ 4138486 w 4138486"/>
              <a:gd name="connsiteY2" fmla="*/ 1085014 h 1085014"/>
              <a:gd name="connsiteX3" fmla="*/ 0 w 4138486"/>
              <a:gd name="connsiteY3" fmla="*/ 0 h 1085014"/>
              <a:gd name="connsiteX0" fmla="*/ 0 w 4034577"/>
              <a:gd name="connsiteY0" fmla="*/ 0 h 1085014"/>
              <a:gd name="connsiteX1" fmla="*/ 3307714 w 4034577"/>
              <a:gd name="connsiteY1" fmla="*/ 1085014 h 1085014"/>
              <a:gd name="connsiteX2" fmla="*/ 4034577 w 4034577"/>
              <a:gd name="connsiteY2" fmla="*/ 1085014 h 1085014"/>
              <a:gd name="connsiteX3" fmla="*/ 0 w 4034577"/>
              <a:gd name="connsiteY3" fmla="*/ 0 h 1085014"/>
              <a:gd name="connsiteX0" fmla="*/ 0 w 4103850"/>
              <a:gd name="connsiteY0" fmla="*/ 0 h 1085014"/>
              <a:gd name="connsiteX1" fmla="*/ 3376987 w 4103850"/>
              <a:gd name="connsiteY1" fmla="*/ 1085014 h 1085014"/>
              <a:gd name="connsiteX2" fmla="*/ 4103850 w 4103850"/>
              <a:gd name="connsiteY2" fmla="*/ 1085014 h 1085014"/>
              <a:gd name="connsiteX3" fmla="*/ 0 w 4103850"/>
              <a:gd name="connsiteY3" fmla="*/ 0 h 1085014"/>
              <a:gd name="connsiteX0" fmla="*/ 0 w 4023032"/>
              <a:gd name="connsiteY0" fmla="*/ 0 h 1085014"/>
              <a:gd name="connsiteX1" fmla="*/ 3296169 w 4023032"/>
              <a:gd name="connsiteY1" fmla="*/ 1085014 h 1085014"/>
              <a:gd name="connsiteX2" fmla="*/ 4023032 w 4023032"/>
              <a:gd name="connsiteY2" fmla="*/ 1085014 h 1085014"/>
              <a:gd name="connsiteX3" fmla="*/ 0 w 4023032"/>
              <a:gd name="connsiteY3" fmla="*/ 0 h 1085014"/>
            </a:gdLst>
            <a:ahLst/>
            <a:cxnLst>
              <a:cxn ang="0">
                <a:pos x="connsiteX0" y="connsiteY0"/>
              </a:cxn>
              <a:cxn ang="0">
                <a:pos x="connsiteX1" y="connsiteY1"/>
              </a:cxn>
              <a:cxn ang="0">
                <a:pos x="connsiteX2" y="connsiteY2"/>
              </a:cxn>
              <a:cxn ang="0">
                <a:pos x="connsiteX3" y="connsiteY3"/>
              </a:cxn>
            </a:cxnLst>
            <a:rect l="l" t="t" r="r" b="b"/>
            <a:pathLst>
              <a:path w="4023032" h="1085014">
                <a:moveTo>
                  <a:pt x="0" y="0"/>
                </a:moveTo>
                <a:lnTo>
                  <a:pt x="3296169" y="1085014"/>
                </a:lnTo>
                <a:lnTo>
                  <a:pt x="4023032" y="1085014"/>
                </a:lnTo>
                <a:lnTo>
                  <a:pt x="0" y="0"/>
                </a:lnTo>
                <a:close/>
              </a:path>
            </a:pathLst>
          </a:custGeom>
          <a:solidFill>
            <a:schemeClr val="bg1"/>
          </a:solidFill>
          <a:ln>
            <a:noFill/>
          </a:ln>
          <a:effectLst>
            <a:outerShdw blurRad="50800" dist="38100" dir="5400000" rotWithShape="0">
              <a:srgbClr val="000000">
                <a:alpha val="71000"/>
              </a:srgbClr>
            </a:outerShdw>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sz="1800"/>
          </a:p>
        </p:txBody>
      </p:sp>
      <p:sp>
        <p:nvSpPr>
          <p:cNvPr id="21" name="Freeform 20"/>
          <p:cNvSpPr/>
          <p:nvPr/>
        </p:nvSpPr>
        <p:spPr>
          <a:xfrm>
            <a:off x="-12086" y="5613924"/>
            <a:ext cx="7355020" cy="1244076"/>
          </a:xfrm>
          <a:custGeom>
            <a:avLst/>
            <a:gdLst>
              <a:gd name="connsiteX0" fmla="*/ 0 w 3951021"/>
              <a:gd name="connsiteY0" fmla="*/ 0 h 1095620"/>
              <a:gd name="connsiteX1" fmla="*/ 3295284 w 3951021"/>
              <a:gd name="connsiteY1" fmla="*/ 1095620 h 1095620"/>
              <a:gd name="connsiteX2" fmla="*/ 3951021 w 3951021"/>
              <a:gd name="connsiteY2" fmla="*/ 1095620 h 1095620"/>
              <a:gd name="connsiteX3" fmla="*/ 0 w 3951021"/>
              <a:gd name="connsiteY3" fmla="*/ 0 h 1095620"/>
              <a:gd name="connsiteX0" fmla="*/ 0 w 3951021"/>
              <a:gd name="connsiteY0" fmla="*/ 0 h 1095620"/>
              <a:gd name="connsiteX1" fmla="*/ 2830458 w 3951021"/>
              <a:gd name="connsiteY1" fmla="*/ 1095620 h 1095620"/>
              <a:gd name="connsiteX2" fmla="*/ 3951021 w 3951021"/>
              <a:gd name="connsiteY2" fmla="*/ 1095620 h 1095620"/>
              <a:gd name="connsiteX3" fmla="*/ 0 w 3951021"/>
              <a:gd name="connsiteY3" fmla="*/ 0 h 1095620"/>
              <a:gd name="connsiteX0" fmla="*/ 0 w 4208336"/>
              <a:gd name="connsiteY0" fmla="*/ 0 h 780214"/>
              <a:gd name="connsiteX1" fmla="*/ 3087773 w 4208336"/>
              <a:gd name="connsiteY1" fmla="*/ 780214 h 780214"/>
              <a:gd name="connsiteX2" fmla="*/ 4208336 w 4208336"/>
              <a:gd name="connsiteY2" fmla="*/ 780214 h 780214"/>
              <a:gd name="connsiteX3" fmla="*/ 0 w 4208336"/>
              <a:gd name="connsiteY3" fmla="*/ 0 h 780214"/>
              <a:gd name="connsiteX0" fmla="*/ 0 w 4328986"/>
              <a:gd name="connsiteY0" fmla="*/ 0 h 780214"/>
              <a:gd name="connsiteX1" fmla="*/ 3087773 w 4328986"/>
              <a:gd name="connsiteY1" fmla="*/ 780214 h 780214"/>
              <a:gd name="connsiteX2" fmla="*/ 4328986 w 4328986"/>
              <a:gd name="connsiteY2" fmla="*/ 780214 h 780214"/>
              <a:gd name="connsiteX3" fmla="*/ 0 w 4328986"/>
              <a:gd name="connsiteY3" fmla="*/ 0 h 780214"/>
              <a:gd name="connsiteX0" fmla="*/ 0 w 4551236"/>
              <a:gd name="connsiteY0" fmla="*/ 0 h 869114"/>
              <a:gd name="connsiteX1" fmla="*/ 3310023 w 4551236"/>
              <a:gd name="connsiteY1" fmla="*/ 869114 h 869114"/>
              <a:gd name="connsiteX2" fmla="*/ 4551236 w 4551236"/>
              <a:gd name="connsiteY2" fmla="*/ 869114 h 869114"/>
              <a:gd name="connsiteX3" fmla="*/ 0 w 4551236"/>
              <a:gd name="connsiteY3" fmla="*/ 0 h 869114"/>
              <a:gd name="connsiteX0" fmla="*/ 0 w 5300536"/>
              <a:gd name="connsiteY0" fmla="*/ 0 h 1097714"/>
              <a:gd name="connsiteX1" fmla="*/ 4059323 w 5300536"/>
              <a:gd name="connsiteY1" fmla="*/ 1097714 h 1097714"/>
              <a:gd name="connsiteX2" fmla="*/ 5300536 w 5300536"/>
              <a:gd name="connsiteY2" fmla="*/ 1097714 h 1097714"/>
              <a:gd name="connsiteX3" fmla="*/ 0 w 5300536"/>
              <a:gd name="connsiteY3" fmla="*/ 0 h 1097714"/>
              <a:gd name="connsiteX0" fmla="*/ 0 w 5014786"/>
              <a:gd name="connsiteY0" fmla="*/ 0 h 1097714"/>
              <a:gd name="connsiteX1" fmla="*/ 4059323 w 5014786"/>
              <a:gd name="connsiteY1" fmla="*/ 1097714 h 1097714"/>
              <a:gd name="connsiteX2" fmla="*/ 5014786 w 5014786"/>
              <a:gd name="connsiteY2" fmla="*/ 1097714 h 1097714"/>
              <a:gd name="connsiteX3" fmla="*/ 0 w 5014786"/>
              <a:gd name="connsiteY3" fmla="*/ 0 h 1097714"/>
            </a:gdLst>
            <a:ahLst/>
            <a:cxnLst>
              <a:cxn ang="0">
                <a:pos x="connsiteX0" y="connsiteY0"/>
              </a:cxn>
              <a:cxn ang="0">
                <a:pos x="connsiteX1" y="connsiteY1"/>
              </a:cxn>
              <a:cxn ang="0">
                <a:pos x="connsiteX2" y="connsiteY2"/>
              </a:cxn>
              <a:cxn ang="0">
                <a:pos x="connsiteX3" y="connsiteY3"/>
              </a:cxn>
            </a:cxnLst>
            <a:rect l="l" t="t" r="r" b="b"/>
            <a:pathLst>
              <a:path w="5014786" h="1097714">
                <a:moveTo>
                  <a:pt x="0" y="0"/>
                </a:moveTo>
                <a:lnTo>
                  <a:pt x="4059323" y="1097714"/>
                </a:lnTo>
                <a:lnTo>
                  <a:pt x="5014786" y="1097714"/>
                </a:lnTo>
                <a:lnTo>
                  <a:pt x="0" y="0"/>
                </a:lnTo>
                <a:close/>
              </a:path>
            </a:pathLst>
          </a:custGeom>
          <a:solidFill>
            <a:srgbClr val="D3B63A"/>
          </a:solidFill>
          <a:ln>
            <a:noFill/>
          </a:ln>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sz="1800"/>
          </a:p>
        </p:txBody>
      </p:sp>
    </p:spTree>
    <p:extLst>
      <p:ext uri="{BB962C8B-B14F-4D97-AF65-F5344CB8AC3E}">
        <p14:creationId xmlns:p14="http://schemas.microsoft.com/office/powerpoint/2010/main" val="4288546397"/>
      </p:ext>
    </p:extLst>
  </p:cSld>
  <p:clrMap bg1="lt1" tx1="dk1" bg2="lt2" tx2="dk2" accent1="accent1" accent2="accent2" accent3="accent3" accent4="accent4" accent5="accent5" accent6="accent6" hlink="hlink" folHlink="folHlink"/>
  <p:sldLayoutIdLst>
    <p:sldLayoutId id="2147483744" r:id="rId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17" indent="-256002" algn="l" rtl="0" eaLnBrk="1" latinLnBrk="0" hangingPunct="1">
        <a:spcBef>
          <a:spcPts val="400"/>
        </a:spcBef>
        <a:spcAft>
          <a:spcPts val="0"/>
        </a:spcAft>
        <a:buClr>
          <a:schemeClr val="tx1"/>
        </a:buClr>
        <a:buSzPct val="100000"/>
        <a:buFont typeface="Wingdings" pitchFamily="2" charset="2"/>
        <a:buChar char="§"/>
        <a:defRPr kumimoji="0" sz="2700" kern="1200">
          <a:solidFill>
            <a:schemeClr val="tx1"/>
          </a:solidFill>
          <a:latin typeface="+mn-lt"/>
          <a:ea typeface="+mn-ea"/>
          <a:cs typeface="+mn-cs"/>
        </a:defRPr>
      </a:lvl1pPr>
      <a:lvl2pPr marL="621720" indent="-228573" algn="l" rtl="0" eaLnBrk="1" latinLnBrk="0" hangingPunct="1">
        <a:spcBef>
          <a:spcPts val="324"/>
        </a:spcBef>
        <a:buClr>
          <a:schemeClr val="tx1"/>
        </a:buClr>
        <a:buFont typeface="Arial" pitchFamily="34" charset="0"/>
        <a:buChar char="•"/>
        <a:defRPr kumimoji="0" sz="2300" kern="1200">
          <a:solidFill>
            <a:schemeClr val="tx1"/>
          </a:solidFill>
          <a:latin typeface="+mn-lt"/>
          <a:ea typeface="+mn-ea"/>
          <a:cs typeface="+mn-cs"/>
        </a:defRPr>
      </a:lvl2pPr>
      <a:lvl3pPr marL="859435" indent="-228573" algn="l" rtl="0" eaLnBrk="1" latinLnBrk="0" hangingPunct="1">
        <a:spcBef>
          <a:spcPts val="350"/>
        </a:spcBef>
        <a:buClr>
          <a:schemeClr val="tx1"/>
        </a:buClr>
        <a:buSzPct val="100000"/>
        <a:buFont typeface="Arial" pitchFamily="34" charset="0"/>
        <a:buChar char="•"/>
        <a:defRPr kumimoji="0" sz="2100" kern="1200">
          <a:solidFill>
            <a:schemeClr val="tx1"/>
          </a:solidFill>
          <a:latin typeface="+mn-lt"/>
          <a:ea typeface="+mn-ea"/>
          <a:cs typeface="+mn-cs"/>
        </a:defRPr>
      </a:lvl3pPr>
      <a:lvl4pPr marL="1142867" indent="-228573" algn="l" rtl="0" eaLnBrk="1" latinLnBrk="0" hangingPunct="1">
        <a:spcBef>
          <a:spcPts val="350"/>
        </a:spcBef>
        <a:buClr>
          <a:schemeClr val="tx1"/>
        </a:buClr>
        <a:buFont typeface="Arial" pitchFamily="34" charset="0"/>
        <a:buChar char="•"/>
        <a:defRPr kumimoji="0" sz="1900" kern="1200">
          <a:solidFill>
            <a:schemeClr val="tx1"/>
          </a:solidFill>
          <a:latin typeface="+mn-lt"/>
          <a:ea typeface="+mn-ea"/>
          <a:cs typeface="+mn-cs"/>
        </a:defRPr>
      </a:lvl4pPr>
      <a:lvl5pPr marL="1371440" indent="-228573" algn="l" rtl="0" eaLnBrk="1" latinLnBrk="0" hangingPunct="1">
        <a:spcBef>
          <a:spcPts val="350"/>
        </a:spcBef>
        <a:buClr>
          <a:schemeClr val="tx1"/>
        </a:buClr>
        <a:buFont typeface="Arial" pitchFamily="34" charset="0"/>
        <a:buChar char="•"/>
        <a:defRPr kumimoji="0" sz="1800" kern="1200">
          <a:solidFill>
            <a:schemeClr val="tx1"/>
          </a:solidFill>
          <a:latin typeface="+mn-lt"/>
          <a:ea typeface="+mn-ea"/>
          <a:cs typeface="+mn-cs"/>
        </a:defRPr>
      </a:lvl5pPr>
      <a:lvl6pPr marL="1600013" indent="-228573" algn="l" rtl="0" eaLnBrk="1" latinLnBrk="0" hangingPunct="1">
        <a:spcBef>
          <a:spcPts val="350"/>
        </a:spcBef>
        <a:buClr>
          <a:schemeClr val="tx1"/>
        </a:buClr>
        <a:buFont typeface="Arial" pitchFamily="34" charset="0"/>
        <a:buChar char="•"/>
        <a:defRPr kumimoji="0" sz="1800" kern="1200" baseline="0">
          <a:solidFill>
            <a:schemeClr val="tx1"/>
          </a:solidFill>
          <a:latin typeface="+mn-lt"/>
          <a:ea typeface="+mn-ea"/>
          <a:cs typeface="+mn-cs"/>
        </a:defRPr>
      </a:lvl6pPr>
      <a:lvl7pPr marL="1828586" indent="-228573"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159" indent="-228573"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5733" indent="-228573"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46" algn="l" rtl="0" eaLnBrk="1" latinLnBrk="0" hangingPunct="1">
        <a:defRPr kumimoji="0" kern="1200">
          <a:solidFill>
            <a:schemeClr val="tx1"/>
          </a:solidFill>
          <a:latin typeface="+mn-lt"/>
          <a:ea typeface="+mn-ea"/>
          <a:cs typeface="+mn-cs"/>
        </a:defRPr>
      </a:lvl2pPr>
      <a:lvl3pPr marL="914293" algn="l" rtl="0" eaLnBrk="1" latinLnBrk="0" hangingPunct="1">
        <a:defRPr kumimoji="0" kern="1200">
          <a:solidFill>
            <a:schemeClr val="tx1"/>
          </a:solidFill>
          <a:latin typeface="+mn-lt"/>
          <a:ea typeface="+mn-ea"/>
          <a:cs typeface="+mn-cs"/>
        </a:defRPr>
      </a:lvl3pPr>
      <a:lvl4pPr marL="1371440" algn="l" rtl="0" eaLnBrk="1" latinLnBrk="0" hangingPunct="1">
        <a:defRPr kumimoji="0" kern="1200">
          <a:solidFill>
            <a:schemeClr val="tx1"/>
          </a:solidFill>
          <a:latin typeface="+mn-lt"/>
          <a:ea typeface="+mn-ea"/>
          <a:cs typeface="+mn-cs"/>
        </a:defRPr>
      </a:lvl4pPr>
      <a:lvl5pPr marL="1828586" algn="l" rtl="0" eaLnBrk="1" latinLnBrk="0" hangingPunct="1">
        <a:defRPr kumimoji="0" kern="1200">
          <a:solidFill>
            <a:schemeClr val="tx1"/>
          </a:solidFill>
          <a:latin typeface="+mn-lt"/>
          <a:ea typeface="+mn-ea"/>
          <a:cs typeface="+mn-cs"/>
        </a:defRPr>
      </a:lvl5pPr>
      <a:lvl6pPr marL="2285733" algn="l" rtl="0" eaLnBrk="1" latinLnBrk="0" hangingPunct="1">
        <a:defRPr kumimoji="0" kern="1200">
          <a:solidFill>
            <a:schemeClr val="tx1"/>
          </a:solidFill>
          <a:latin typeface="+mn-lt"/>
          <a:ea typeface="+mn-ea"/>
          <a:cs typeface="+mn-cs"/>
        </a:defRPr>
      </a:lvl6pPr>
      <a:lvl7pPr marL="2742879" algn="l" rtl="0" eaLnBrk="1" latinLnBrk="0" hangingPunct="1">
        <a:defRPr kumimoji="0" kern="1200">
          <a:solidFill>
            <a:schemeClr val="tx1"/>
          </a:solidFill>
          <a:latin typeface="+mn-lt"/>
          <a:ea typeface="+mn-ea"/>
          <a:cs typeface="+mn-cs"/>
        </a:defRPr>
      </a:lvl7pPr>
      <a:lvl8pPr marL="3200026" algn="l" rtl="0" eaLnBrk="1" latinLnBrk="0" hangingPunct="1">
        <a:defRPr kumimoji="0" kern="1200">
          <a:solidFill>
            <a:schemeClr val="tx1"/>
          </a:solidFill>
          <a:latin typeface="+mn-lt"/>
          <a:ea typeface="+mn-ea"/>
          <a:cs typeface="+mn-cs"/>
        </a:defRPr>
      </a:lvl8pPr>
      <a:lvl9pPr marL="3657172" algn="l" rtl="0" eaLnBrk="1" latinLnBrk="0" hangingPunct="1">
        <a:defRPr kumimoji="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609600" y="274638"/>
            <a:ext cx="10972800" cy="1143000"/>
          </a:xfrm>
          <a:prstGeom prst="rect">
            <a:avLst/>
          </a:prstGeom>
        </p:spPr>
        <p:txBody>
          <a:bodyPr vert="horz" lIns="91429" tIns="45714" rIns="91429" bIns="45714"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32"/>
            <a:ext cx="10972800" cy="4525963"/>
          </a:xfrm>
          <a:prstGeom prst="rect">
            <a:avLst/>
          </a:prstGeom>
        </p:spPr>
        <p:txBody>
          <a:bodyPr vert="horz" lIns="91429" tIns="45714" rIns="91429" bIns="45714">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Right Triangle 10"/>
          <p:cNvSpPr/>
          <p:nvPr/>
        </p:nvSpPr>
        <p:spPr>
          <a:xfrm>
            <a:off x="2" y="5651576"/>
            <a:ext cx="4979172" cy="1206427"/>
          </a:xfrm>
          <a:prstGeom prst="rtTriangle">
            <a:avLst/>
          </a:prstGeom>
        </p:spPr>
        <p:style>
          <a:lnRef idx="0">
            <a:schemeClr val="accent4"/>
          </a:lnRef>
          <a:fillRef idx="3">
            <a:schemeClr val="accent4"/>
          </a:fillRef>
          <a:effectRef idx="3">
            <a:schemeClr val="accent4"/>
          </a:effectRef>
          <a:fontRef idx="minor">
            <a:schemeClr val="lt1"/>
          </a:fontRef>
        </p:style>
        <p:txBody>
          <a:bodyPr lIns="101882" tIns="50941" rIns="101882" bIns="50941" rtlCol="0" anchor="ctr"/>
          <a:lstStyle/>
          <a:p>
            <a:pPr algn="ctr"/>
            <a:endParaRPr lang="en-US" sz="1800"/>
          </a:p>
        </p:txBody>
      </p:sp>
      <p:sp>
        <p:nvSpPr>
          <p:cNvPr id="16" name="Right Triangle 15"/>
          <p:cNvSpPr/>
          <p:nvPr/>
        </p:nvSpPr>
        <p:spPr>
          <a:xfrm flipH="1">
            <a:off x="10217470" y="6214387"/>
            <a:ext cx="1972191" cy="651423"/>
          </a:xfrm>
          <a:prstGeom prst="rtTriangle">
            <a:avLst/>
          </a:prstGeom>
        </p:spPr>
        <p:style>
          <a:lnRef idx="1">
            <a:schemeClr val="accent4"/>
          </a:lnRef>
          <a:fillRef idx="3">
            <a:schemeClr val="accent4"/>
          </a:fillRef>
          <a:effectRef idx="2">
            <a:schemeClr val="accent4"/>
          </a:effectRef>
          <a:fontRef idx="minor">
            <a:schemeClr val="lt1"/>
          </a:fontRef>
        </p:style>
        <p:txBody>
          <a:bodyPr lIns="101882" tIns="50941" rIns="101882" bIns="50941" rtlCol="0" anchor="ctr"/>
          <a:lstStyle/>
          <a:p>
            <a:pPr algn="ctr"/>
            <a:endParaRPr lang="en-US" sz="1800"/>
          </a:p>
        </p:txBody>
      </p:sp>
      <p:pic>
        <p:nvPicPr>
          <p:cNvPr id="17" name="Content Placeholder 12" descr="FSA logo_vector.eps"/>
          <p:cNvPicPr>
            <a:picLocks noChangeAspect="1"/>
          </p:cNvPicPr>
          <p:nvPr/>
        </p:nvPicPr>
        <p:blipFill>
          <a:blip r:embed="rId4" cstate="print"/>
          <a:srcRect l="-10526" r="-10526"/>
          <a:stretch>
            <a:fillRect/>
          </a:stretch>
        </p:blipFill>
        <p:spPr>
          <a:xfrm>
            <a:off x="2" y="5914965"/>
            <a:ext cx="1365625" cy="820746"/>
          </a:xfrm>
          <a:prstGeom prst="rect">
            <a:avLst/>
          </a:prstGeom>
        </p:spPr>
      </p:pic>
      <p:sp>
        <p:nvSpPr>
          <p:cNvPr id="19" name="Freeform 18"/>
          <p:cNvSpPr/>
          <p:nvPr/>
        </p:nvSpPr>
        <p:spPr>
          <a:xfrm>
            <a:off x="9839541" y="6195909"/>
            <a:ext cx="2374900" cy="654897"/>
          </a:xfrm>
          <a:custGeom>
            <a:avLst/>
            <a:gdLst>
              <a:gd name="connsiteX0" fmla="*/ 1619250 w 1619250"/>
              <a:gd name="connsiteY0" fmla="*/ 0 h 577850"/>
              <a:gd name="connsiteX1" fmla="*/ 273050 w 1619250"/>
              <a:gd name="connsiteY1" fmla="*/ 577850 h 577850"/>
              <a:gd name="connsiteX2" fmla="*/ 0 w 1619250"/>
              <a:gd name="connsiteY2" fmla="*/ 577850 h 577850"/>
              <a:gd name="connsiteX3" fmla="*/ 1619250 w 1619250"/>
              <a:gd name="connsiteY3" fmla="*/ 0 h 577850"/>
            </a:gdLst>
            <a:ahLst/>
            <a:cxnLst>
              <a:cxn ang="0">
                <a:pos x="connsiteX0" y="connsiteY0"/>
              </a:cxn>
              <a:cxn ang="0">
                <a:pos x="connsiteX1" y="connsiteY1"/>
              </a:cxn>
              <a:cxn ang="0">
                <a:pos x="connsiteX2" y="connsiteY2"/>
              </a:cxn>
              <a:cxn ang="0">
                <a:pos x="connsiteX3" y="connsiteY3"/>
              </a:cxn>
            </a:cxnLst>
            <a:rect l="l" t="t" r="r" b="b"/>
            <a:pathLst>
              <a:path w="1619250" h="577850">
                <a:moveTo>
                  <a:pt x="1619250" y="0"/>
                </a:moveTo>
                <a:lnTo>
                  <a:pt x="273050" y="577850"/>
                </a:lnTo>
                <a:lnTo>
                  <a:pt x="0" y="577850"/>
                </a:lnTo>
                <a:lnTo>
                  <a:pt x="1619250" y="0"/>
                </a:lnTo>
                <a:close/>
              </a:path>
            </a:pathLst>
          </a:custGeom>
          <a:solidFill>
            <a:srgbClr val="D3B63A"/>
          </a:solidFill>
          <a:ln>
            <a:noFill/>
          </a:ln>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sz="1800"/>
          </a:p>
        </p:txBody>
      </p:sp>
      <p:sp>
        <p:nvSpPr>
          <p:cNvPr id="20" name="Freeform 19"/>
          <p:cNvSpPr/>
          <p:nvPr/>
        </p:nvSpPr>
        <p:spPr>
          <a:xfrm>
            <a:off x="8238" y="5628320"/>
            <a:ext cx="5900447" cy="1229683"/>
          </a:xfrm>
          <a:custGeom>
            <a:avLst/>
            <a:gdLst>
              <a:gd name="connsiteX0" fmla="*/ 0 w 3951021"/>
              <a:gd name="connsiteY0" fmla="*/ 0 h 1095620"/>
              <a:gd name="connsiteX1" fmla="*/ 3295284 w 3951021"/>
              <a:gd name="connsiteY1" fmla="*/ 1095620 h 1095620"/>
              <a:gd name="connsiteX2" fmla="*/ 3951021 w 3951021"/>
              <a:gd name="connsiteY2" fmla="*/ 1095620 h 1095620"/>
              <a:gd name="connsiteX3" fmla="*/ 0 w 3951021"/>
              <a:gd name="connsiteY3" fmla="*/ 0 h 1095620"/>
              <a:gd name="connsiteX0" fmla="*/ 0 w 3951021"/>
              <a:gd name="connsiteY0" fmla="*/ 0 h 1095620"/>
              <a:gd name="connsiteX1" fmla="*/ 2830458 w 3951021"/>
              <a:gd name="connsiteY1" fmla="*/ 1095620 h 1095620"/>
              <a:gd name="connsiteX2" fmla="*/ 3951021 w 3951021"/>
              <a:gd name="connsiteY2" fmla="*/ 1095620 h 1095620"/>
              <a:gd name="connsiteX3" fmla="*/ 0 w 3951021"/>
              <a:gd name="connsiteY3" fmla="*/ 0 h 1095620"/>
              <a:gd name="connsiteX0" fmla="*/ 0 w 4208336"/>
              <a:gd name="connsiteY0" fmla="*/ 0 h 780214"/>
              <a:gd name="connsiteX1" fmla="*/ 3087773 w 4208336"/>
              <a:gd name="connsiteY1" fmla="*/ 780214 h 780214"/>
              <a:gd name="connsiteX2" fmla="*/ 4208336 w 4208336"/>
              <a:gd name="connsiteY2" fmla="*/ 780214 h 780214"/>
              <a:gd name="connsiteX3" fmla="*/ 0 w 4208336"/>
              <a:gd name="connsiteY3" fmla="*/ 0 h 780214"/>
              <a:gd name="connsiteX0" fmla="*/ 0 w 4424236"/>
              <a:gd name="connsiteY0" fmla="*/ 0 h 907214"/>
              <a:gd name="connsiteX1" fmla="*/ 3303673 w 4424236"/>
              <a:gd name="connsiteY1" fmla="*/ 907214 h 907214"/>
              <a:gd name="connsiteX2" fmla="*/ 4424236 w 4424236"/>
              <a:gd name="connsiteY2" fmla="*/ 907214 h 907214"/>
              <a:gd name="connsiteX3" fmla="*/ 0 w 4424236"/>
              <a:gd name="connsiteY3" fmla="*/ 0 h 907214"/>
              <a:gd name="connsiteX0" fmla="*/ 0 w 4087686"/>
              <a:gd name="connsiteY0" fmla="*/ 0 h 907214"/>
              <a:gd name="connsiteX1" fmla="*/ 3303673 w 4087686"/>
              <a:gd name="connsiteY1" fmla="*/ 907214 h 907214"/>
              <a:gd name="connsiteX2" fmla="*/ 4087686 w 4087686"/>
              <a:gd name="connsiteY2" fmla="*/ 907214 h 907214"/>
              <a:gd name="connsiteX3" fmla="*/ 0 w 4087686"/>
              <a:gd name="connsiteY3" fmla="*/ 0 h 907214"/>
              <a:gd name="connsiteX0" fmla="*/ 0 w 4087686"/>
              <a:gd name="connsiteY0" fmla="*/ 0 h 907214"/>
              <a:gd name="connsiteX1" fmla="*/ 2852823 w 4087686"/>
              <a:gd name="connsiteY1" fmla="*/ 907214 h 907214"/>
              <a:gd name="connsiteX2" fmla="*/ 4087686 w 4087686"/>
              <a:gd name="connsiteY2" fmla="*/ 907214 h 907214"/>
              <a:gd name="connsiteX3" fmla="*/ 0 w 4087686"/>
              <a:gd name="connsiteY3" fmla="*/ 0 h 907214"/>
              <a:gd name="connsiteX0" fmla="*/ 0 w 3770186"/>
              <a:gd name="connsiteY0" fmla="*/ 0 h 907214"/>
              <a:gd name="connsiteX1" fmla="*/ 2852823 w 3770186"/>
              <a:gd name="connsiteY1" fmla="*/ 907214 h 907214"/>
              <a:gd name="connsiteX2" fmla="*/ 3770186 w 3770186"/>
              <a:gd name="connsiteY2" fmla="*/ 907214 h 907214"/>
              <a:gd name="connsiteX3" fmla="*/ 0 w 3770186"/>
              <a:gd name="connsiteY3" fmla="*/ 0 h 907214"/>
              <a:gd name="connsiteX0" fmla="*/ 0 w 3611436"/>
              <a:gd name="connsiteY0" fmla="*/ 0 h 907214"/>
              <a:gd name="connsiteX1" fmla="*/ 2852823 w 3611436"/>
              <a:gd name="connsiteY1" fmla="*/ 907214 h 907214"/>
              <a:gd name="connsiteX2" fmla="*/ 3611436 w 3611436"/>
              <a:gd name="connsiteY2" fmla="*/ 907214 h 907214"/>
              <a:gd name="connsiteX3" fmla="*/ 0 w 3611436"/>
              <a:gd name="connsiteY3" fmla="*/ 0 h 907214"/>
              <a:gd name="connsiteX0" fmla="*/ 0 w 3459036"/>
              <a:gd name="connsiteY0" fmla="*/ 0 h 907214"/>
              <a:gd name="connsiteX1" fmla="*/ 2852823 w 3459036"/>
              <a:gd name="connsiteY1" fmla="*/ 907214 h 907214"/>
              <a:gd name="connsiteX2" fmla="*/ 3459036 w 3459036"/>
              <a:gd name="connsiteY2" fmla="*/ 907214 h 907214"/>
              <a:gd name="connsiteX3" fmla="*/ 0 w 3459036"/>
              <a:gd name="connsiteY3" fmla="*/ 0 h 907214"/>
              <a:gd name="connsiteX0" fmla="*/ 0 w 3579686"/>
              <a:gd name="connsiteY0" fmla="*/ 0 h 907214"/>
              <a:gd name="connsiteX1" fmla="*/ 2852823 w 3579686"/>
              <a:gd name="connsiteY1" fmla="*/ 907214 h 907214"/>
              <a:gd name="connsiteX2" fmla="*/ 3579686 w 3579686"/>
              <a:gd name="connsiteY2" fmla="*/ 907214 h 907214"/>
              <a:gd name="connsiteX3" fmla="*/ 0 w 3579686"/>
              <a:gd name="connsiteY3" fmla="*/ 0 h 907214"/>
              <a:gd name="connsiteX0" fmla="*/ 0 w 4138486"/>
              <a:gd name="connsiteY0" fmla="*/ 0 h 1085014"/>
              <a:gd name="connsiteX1" fmla="*/ 3411623 w 4138486"/>
              <a:gd name="connsiteY1" fmla="*/ 1085014 h 1085014"/>
              <a:gd name="connsiteX2" fmla="*/ 4138486 w 4138486"/>
              <a:gd name="connsiteY2" fmla="*/ 1085014 h 1085014"/>
              <a:gd name="connsiteX3" fmla="*/ 0 w 4138486"/>
              <a:gd name="connsiteY3" fmla="*/ 0 h 1085014"/>
              <a:gd name="connsiteX0" fmla="*/ 0 w 4034577"/>
              <a:gd name="connsiteY0" fmla="*/ 0 h 1085014"/>
              <a:gd name="connsiteX1" fmla="*/ 3307714 w 4034577"/>
              <a:gd name="connsiteY1" fmla="*/ 1085014 h 1085014"/>
              <a:gd name="connsiteX2" fmla="*/ 4034577 w 4034577"/>
              <a:gd name="connsiteY2" fmla="*/ 1085014 h 1085014"/>
              <a:gd name="connsiteX3" fmla="*/ 0 w 4034577"/>
              <a:gd name="connsiteY3" fmla="*/ 0 h 1085014"/>
              <a:gd name="connsiteX0" fmla="*/ 0 w 4103850"/>
              <a:gd name="connsiteY0" fmla="*/ 0 h 1085014"/>
              <a:gd name="connsiteX1" fmla="*/ 3376987 w 4103850"/>
              <a:gd name="connsiteY1" fmla="*/ 1085014 h 1085014"/>
              <a:gd name="connsiteX2" fmla="*/ 4103850 w 4103850"/>
              <a:gd name="connsiteY2" fmla="*/ 1085014 h 1085014"/>
              <a:gd name="connsiteX3" fmla="*/ 0 w 4103850"/>
              <a:gd name="connsiteY3" fmla="*/ 0 h 1085014"/>
              <a:gd name="connsiteX0" fmla="*/ 0 w 4023032"/>
              <a:gd name="connsiteY0" fmla="*/ 0 h 1085014"/>
              <a:gd name="connsiteX1" fmla="*/ 3296169 w 4023032"/>
              <a:gd name="connsiteY1" fmla="*/ 1085014 h 1085014"/>
              <a:gd name="connsiteX2" fmla="*/ 4023032 w 4023032"/>
              <a:gd name="connsiteY2" fmla="*/ 1085014 h 1085014"/>
              <a:gd name="connsiteX3" fmla="*/ 0 w 4023032"/>
              <a:gd name="connsiteY3" fmla="*/ 0 h 1085014"/>
            </a:gdLst>
            <a:ahLst/>
            <a:cxnLst>
              <a:cxn ang="0">
                <a:pos x="connsiteX0" y="connsiteY0"/>
              </a:cxn>
              <a:cxn ang="0">
                <a:pos x="connsiteX1" y="connsiteY1"/>
              </a:cxn>
              <a:cxn ang="0">
                <a:pos x="connsiteX2" y="connsiteY2"/>
              </a:cxn>
              <a:cxn ang="0">
                <a:pos x="connsiteX3" y="connsiteY3"/>
              </a:cxn>
            </a:cxnLst>
            <a:rect l="l" t="t" r="r" b="b"/>
            <a:pathLst>
              <a:path w="4023032" h="1085014">
                <a:moveTo>
                  <a:pt x="0" y="0"/>
                </a:moveTo>
                <a:lnTo>
                  <a:pt x="3296169" y="1085014"/>
                </a:lnTo>
                <a:lnTo>
                  <a:pt x="4023032" y="1085014"/>
                </a:lnTo>
                <a:lnTo>
                  <a:pt x="0" y="0"/>
                </a:lnTo>
                <a:close/>
              </a:path>
            </a:pathLst>
          </a:custGeom>
          <a:solidFill>
            <a:schemeClr val="bg1"/>
          </a:solidFill>
          <a:ln>
            <a:noFill/>
          </a:ln>
          <a:effectLst>
            <a:outerShdw blurRad="50800" dist="38100" dir="5400000" rotWithShape="0">
              <a:srgbClr val="000000">
                <a:alpha val="71000"/>
              </a:srgbClr>
            </a:outerShdw>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sz="1800"/>
          </a:p>
        </p:txBody>
      </p:sp>
      <p:sp>
        <p:nvSpPr>
          <p:cNvPr id="21" name="Freeform 20"/>
          <p:cNvSpPr/>
          <p:nvPr/>
        </p:nvSpPr>
        <p:spPr>
          <a:xfrm>
            <a:off x="-12086" y="5613924"/>
            <a:ext cx="7355020" cy="1244076"/>
          </a:xfrm>
          <a:custGeom>
            <a:avLst/>
            <a:gdLst>
              <a:gd name="connsiteX0" fmla="*/ 0 w 3951021"/>
              <a:gd name="connsiteY0" fmla="*/ 0 h 1095620"/>
              <a:gd name="connsiteX1" fmla="*/ 3295284 w 3951021"/>
              <a:gd name="connsiteY1" fmla="*/ 1095620 h 1095620"/>
              <a:gd name="connsiteX2" fmla="*/ 3951021 w 3951021"/>
              <a:gd name="connsiteY2" fmla="*/ 1095620 h 1095620"/>
              <a:gd name="connsiteX3" fmla="*/ 0 w 3951021"/>
              <a:gd name="connsiteY3" fmla="*/ 0 h 1095620"/>
              <a:gd name="connsiteX0" fmla="*/ 0 w 3951021"/>
              <a:gd name="connsiteY0" fmla="*/ 0 h 1095620"/>
              <a:gd name="connsiteX1" fmla="*/ 2830458 w 3951021"/>
              <a:gd name="connsiteY1" fmla="*/ 1095620 h 1095620"/>
              <a:gd name="connsiteX2" fmla="*/ 3951021 w 3951021"/>
              <a:gd name="connsiteY2" fmla="*/ 1095620 h 1095620"/>
              <a:gd name="connsiteX3" fmla="*/ 0 w 3951021"/>
              <a:gd name="connsiteY3" fmla="*/ 0 h 1095620"/>
              <a:gd name="connsiteX0" fmla="*/ 0 w 4208336"/>
              <a:gd name="connsiteY0" fmla="*/ 0 h 780214"/>
              <a:gd name="connsiteX1" fmla="*/ 3087773 w 4208336"/>
              <a:gd name="connsiteY1" fmla="*/ 780214 h 780214"/>
              <a:gd name="connsiteX2" fmla="*/ 4208336 w 4208336"/>
              <a:gd name="connsiteY2" fmla="*/ 780214 h 780214"/>
              <a:gd name="connsiteX3" fmla="*/ 0 w 4208336"/>
              <a:gd name="connsiteY3" fmla="*/ 0 h 780214"/>
              <a:gd name="connsiteX0" fmla="*/ 0 w 4328986"/>
              <a:gd name="connsiteY0" fmla="*/ 0 h 780214"/>
              <a:gd name="connsiteX1" fmla="*/ 3087773 w 4328986"/>
              <a:gd name="connsiteY1" fmla="*/ 780214 h 780214"/>
              <a:gd name="connsiteX2" fmla="*/ 4328986 w 4328986"/>
              <a:gd name="connsiteY2" fmla="*/ 780214 h 780214"/>
              <a:gd name="connsiteX3" fmla="*/ 0 w 4328986"/>
              <a:gd name="connsiteY3" fmla="*/ 0 h 780214"/>
              <a:gd name="connsiteX0" fmla="*/ 0 w 4551236"/>
              <a:gd name="connsiteY0" fmla="*/ 0 h 869114"/>
              <a:gd name="connsiteX1" fmla="*/ 3310023 w 4551236"/>
              <a:gd name="connsiteY1" fmla="*/ 869114 h 869114"/>
              <a:gd name="connsiteX2" fmla="*/ 4551236 w 4551236"/>
              <a:gd name="connsiteY2" fmla="*/ 869114 h 869114"/>
              <a:gd name="connsiteX3" fmla="*/ 0 w 4551236"/>
              <a:gd name="connsiteY3" fmla="*/ 0 h 869114"/>
              <a:gd name="connsiteX0" fmla="*/ 0 w 5300536"/>
              <a:gd name="connsiteY0" fmla="*/ 0 h 1097714"/>
              <a:gd name="connsiteX1" fmla="*/ 4059323 w 5300536"/>
              <a:gd name="connsiteY1" fmla="*/ 1097714 h 1097714"/>
              <a:gd name="connsiteX2" fmla="*/ 5300536 w 5300536"/>
              <a:gd name="connsiteY2" fmla="*/ 1097714 h 1097714"/>
              <a:gd name="connsiteX3" fmla="*/ 0 w 5300536"/>
              <a:gd name="connsiteY3" fmla="*/ 0 h 1097714"/>
              <a:gd name="connsiteX0" fmla="*/ 0 w 5014786"/>
              <a:gd name="connsiteY0" fmla="*/ 0 h 1097714"/>
              <a:gd name="connsiteX1" fmla="*/ 4059323 w 5014786"/>
              <a:gd name="connsiteY1" fmla="*/ 1097714 h 1097714"/>
              <a:gd name="connsiteX2" fmla="*/ 5014786 w 5014786"/>
              <a:gd name="connsiteY2" fmla="*/ 1097714 h 1097714"/>
              <a:gd name="connsiteX3" fmla="*/ 0 w 5014786"/>
              <a:gd name="connsiteY3" fmla="*/ 0 h 1097714"/>
            </a:gdLst>
            <a:ahLst/>
            <a:cxnLst>
              <a:cxn ang="0">
                <a:pos x="connsiteX0" y="connsiteY0"/>
              </a:cxn>
              <a:cxn ang="0">
                <a:pos x="connsiteX1" y="connsiteY1"/>
              </a:cxn>
              <a:cxn ang="0">
                <a:pos x="connsiteX2" y="connsiteY2"/>
              </a:cxn>
              <a:cxn ang="0">
                <a:pos x="connsiteX3" y="connsiteY3"/>
              </a:cxn>
            </a:cxnLst>
            <a:rect l="l" t="t" r="r" b="b"/>
            <a:pathLst>
              <a:path w="5014786" h="1097714">
                <a:moveTo>
                  <a:pt x="0" y="0"/>
                </a:moveTo>
                <a:lnTo>
                  <a:pt x="4059323" y="1097714"/>
                </a:lnTo>
                <a:lnTo>
                  <a:pt x="5014786" y="1097714"/>
                </a:lnTo>
                <a:lnTo>
                  <a:pt x="0" y="0"/>
                </a:lnTo>
                <a:close/>
              </a:path>
            </a:pathLst>
          </a:custGeom>
          <a:solidFill>
            <a:srgbClr val="D3B63A"/>
          </a:solidFill>
          <a:ln>
            <a:noFill/>
          </a:ln>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sz="1800"/>
          </a:p>
        </p:txBody>
      </p:sp>
    </p:spTree>
    <p:extLst>
      <p:ext uri="{BB962C8B-B14F-4D97-AF65-F5344CB8AC3E}">
        <p14:creationId xmlns:p14="http://schemas.microsoft.com/office/powerpoint/2010/main" val="1268321592"/>
      </p:ext>
    </p:extLst>
  </p:cSld>
  <p:clrMap bg1="lt1" tx1="dk1" bg2="lt2" tx2="dk2" accent1="accent1" accent2="accent2" accent3="accent3" accent4="accent4" accent5="accent5" accent6="accent6" hlink="hlink" folHlink="folHlink"/>
  <p:sldLayoutIdLst>
    <p:sldLayoutId id="2147483746" r:id="rId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17" indent="-256002" algn="l" rtl="0" eaLnBrk="1" latinLnBrk="0" hangingPunct="1">
        <a:spcBef>
          <a:spcPts val="400"/>
        </a:spcBef>
        <a:spcAft>
          <a:spcPts val="0"/>
        </a:spcAft>
        <a:buClr>
          <a:schemeClr val="tx1"/>
        </a:buClr>
        <a:buSzPct val="100000"/>
        <a:buFont typeface="Wingdings" pitchFamily="2" charset="2"/>
        <a:buChar char="§"/>
        <a:defRPr kumimoji="0" sz="2700" kern="1200">
          <a:solidFill>
            <a:schemeClr val="tx1"/>
          </a:solidFill>
          <a:latin typeface="+mn-lt"/>
          <a:ea typeface="+mn-ea"/>
          <a:cs typeface="+mn-cs"/>
        </a:defRPr>
      </a:lvl1pPr>
      <a:lvl2pPr marL="621720" indent="-228573" algn="l" rtl="0" eaLnBrk="1" latinLnBrk="0" hangingPunct="1">
        <a:spcBef>
          <a:spcPts val="324"/>
        </a:spcBef>
        <a:buClr>
          <a:schemeClr val="tx1"/>
        </a:buClr>
        <a:buFont typeface="Arial" pitchFamily="34" charset="0"/>
        <a:buChar char="•"/>
        <a:defRPr kumimoji="0" sz="2300" kern="1200">
          <a:solidFill>
            <a:schemeClr val="tx1"/>
          </a:solidFill>
          <a:latin typeface="+mn-lt"/>
          <a:ea typeface="+mn-ea"/>
          <a:cs typeface="+mn-cs"/>
        </a:defRPr>
      </a:lvl2pPr>
      <a:lvl3pPr marL="859435" indent="-228573" algn="l" rtl="0" eaLnBrk="1" latinLnBrk="0" hangingPunct="1">
        <a:spcBef>
          <a:spcPts val="350"/>
        </a:spcBef>
        <a:buClr>
          <a:schemeClr val="tx1"/>
        </a:buClr>
        <a:buSzPct val="100000"/>
        <a:buFont typeface="Arial" pitchFamily="34" charset="0"/>
        <a:buChar char="•"/>
        <a:defRPr kumimoji="0" sz="2100" kern="1200">
          <a:solidFill>
            <a:schemeClr val="tx1"/>
          </a:solidFill>
          <a:latin typeface="+mn-lt"/>
          <a:ea typeface="+mn-ea"/>
          <a:cs typeface="+mn-cs"/>
        </a:defRPr>
      </a:lvl3pPr>
      <a:lvl4pPr marL="1142867" indent="-228573" algn="l" rtl="0" eaLnBrk="1" latinLnBrk="0" hangingPunct="1">
        <a:spcBef>
          <a:spcPts val="350"/>
        </a:spcBef>
        <a:buClr>
          <a:schemeClr val="tx1"/>
        </a:buClr>
        <a:buFont typeface="Arial" pitchFamily="34" charset="0"/>
        <a:buChar char="•"/>
        <a:defRPr kumimoji="0" sz="1900" kern="1200">
          <a:solidFill>
            <a:schemeClr val="tx1"/>
          </a:solidFill>
          <a:latin typeface="+mn-lt"/>
          <a:ea typeface="+mn-ea"/>
          <a:cs typeface="+mn-cs"/>
        </a:defRPr>
      </a:lvl4pPr>
      <a:lvl5pPr marL="1371440" indent="-228573" algn="l" rtl="0" eaLnBrk="1" latinLnBrk="0" hangingPunct="1">
        <a:spcBef>
          <a:spcPts val="350"/>
        </a:spcBef>
        <a:buClr>
          <a:schemeClr val="tx1"/>
        </a:buClr>
        <a:buFont typeface="Arial" pitchFamily="34" charset="0"/>
        <a:buChar char="•"/>
        <a:defRPr kumimoji="0" sz="1800" kern="1200">
          <a:solidFill>
            <a:schemeClr val="tx1"/>
          </a:solidFill>
          <a:latin typeface="+mn-lt"/>
          <a:ea typeface="+mn-ea"/>
          <a:cs typeface="+mn-cs"/>
        </a:defRPr>
      </a:lvl5pPr>
      <a:lvl6pPr marL="1600013" indent="-228573" algn="l" rtl="0" eaLnBrk="1" latinLnBrk="0" hangingPunct="1">
        <a:spcBef>
          <a:spcPts val="350"/>
        </a:spcBef>
        <a:buClr>
          <a:schemeClr val="tx1"/>
        </a:buClr>
        <a:buFont typeface="Arial" pitchFamily="34" charset="0"/>
        <a:buChar char="•"/>
        <a:defRPr kumimoji="0" sz="1800" kern="1200" baseline="0">
          <a:solidFill>
            <a:schemeClr val="tx1"/>
          </a:solidFill>
          <a:latin typeface="+mn-lt"/>
          <a:ea typeface="+mn-ea"/>
          <a:cs typeface="+mn-cs"/>
        </a:defRPr>
      </a:lvl6pPr>
      <a:lvl7pPr marL="1828586" indent="-228573"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159" indent="-228573"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5733" indent="-228573"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46" algn="l" rtl="0" eaLnBrk="1" latinLnBrk="0" hangingPunct="1">
        <a:defRPr kumimoji="0" kern="1200">
          <a:solidFill>
            <a:schemeClr val="tx1"/>
          </a:solidFill>
          <a:latin typeface="+mn-lt"/>
          <a:ea typeface="+mn-ea"/>
          <a:cs typeface="+mn-cs"/>
        </a:defRPr>
      </a:lvl2pPr>
      <a:lvl3pPr marL="914293" algn="l" rtl="0" eaLnBrk="1" latinLnBrk="0" hangingPunct="1">
        <a:defRPr kumimoji="0" kern="1200">
          <a:solidFill>
            <a:schemeClr val="tx1"/>
          </a:solidFill>
          <a:latin typeface="+mn-lt"/>
          <a:ea typeface="+mn-ea"/>
          <a:cs typeface="+mn-cs"/>
        </a:defRPr>
      </a:lvl3pPr>
      <a:lvl4pPr marL="1371440" algn="l" rtl="0" eaLnBrk="1" latinLnBrk="0" hangingPunct="1">
        <a:defRPr kumimoji="0" kern="1200">
          <a:solidFill>
            <a:schemeClr val="tx1"/>
          </a:solidFill>
          <a:latin typeface="+mn-lt"/>
          <a:ea typeface="+mn-ea"/>
          <a:cs typeface="+mn-cs"/>
        </a:defRPr>
      </a:lvl4pPr>
      <a:lvl5pPr marL="1828586" algn="l" rtl="0" eaLnBrk="1" latinLnBrk="0" hangingPunct="1">
        <a:defRPr kumimoji="0" kern="1200">
          <a:solidFill>
            <a:schemeClr val="tx1"/>
          </a:solidFill>
          <a:latin typeface="+mn-lt"/>
          <a:ea typeface="+mn-ea"/>
          <a:cs typeface="+mn-cs"/>
        </a:defRPr>
      </a:lvl5pPr>
      <a:lvl6pPr marL="2285733" algn="l" rtl="0" eaLnBrk="1" latinLnBrk="0" hangingPunct="1">
        <a:defRPr kumimoji="0" kern="1200">
          <a:solidFill>
            <a:schemeClr val="tx1"/>
          </a:solidFill>
          <a:latin typeface="+mn-lt"/>
          <a:ea typeface="+mn-ea"/>
          <a:cs typeface="+mn-cs"/>
        </a:defRPr>
      </a:lvl6pPr>
      <a:lvl7pPr marL="2742879" algn="l" rtl="0" eaLnBrk="1" latinLnBrk="0" hangingPunct="1">
        <a:defRPr kumimoji="0" kern="1200">
          <a:solidFill>
            <a:schemeClr val="tx1"/>
          </a:solidFill>
          <a:latin typeface="+mn-lt"/>
          <a:ea typeface="+mn-ea"/>
          <a:cs typeface="+mn-cs"/>
        </a:defRPr>
      </a:lvl7pPr>
      <a:lvl8pPr marL="3200026" algn="l" rtl="0" eaLnBrk="1" latinLnBrk="0" hangingPunct="1">
        <a:defRPr kumimoji="0" kern="1200">
          <a:solidFill>
            <a:schemeClr val="tx1"/>
          </a:solidFill>
          <a:latin typeface="+mn-lt"/>
          <a:ea typeface="+mn-ea"/>
          <a:cs typeface="+mn-cs"/>
        </a:defRPr>
      </a:lvl8pPr>
      <a:lvl9pPr marL="3657172" algn="l" rtl="0" eaLnBrk="1" latinLnBrk="0" hangingPunct="1">
        <a:defRPr kumimoji="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29000">
              <a:schemeClr val="accent1">
                <a:lumMod val="75000"/>
              </a:schemeClr>
            </a:gs>
            <a:gs pos="64999">
              <a:srgbClr val="F0EBD5"/>
            </a:gs>
            <a:gs pos="100000">
              <a:srgbClr val="D1C39F"/>
            </a:gs>
          </a:gsLst>
          <a:lin ang="10800000" scaled="0"/>
          <a:tileRect/>
        </a:gra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D01045B1-A4A0-4E4F-80F4-9DCAC25D374A}" type="datetimeFigureOut">
              <a:rPr lang="en-US" smtClean="0"/>
              <a:pPr/>
              <a:t>1/16/2026</a:t>
            </a:fld>
            <a:endParaRPr lang="en-US"/>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A686BDB-241E-4E77-9F01-66B5621CA183}" type="slidenum">
              <a:rPr lang="en-US" smtClean="0"/>
              <a:pPr/>
              <a:t>‹#›</a:t>
            </a:fld>
            <a:endParaRPr lang="en-US"/>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extLst>
      <p:ext uri="{BB962C8B-B14F-4D97-AF65-F5344CB8AC3E}">
        <p14:creationId xmlns:p14="http://schemas.microsoft.com/office/powerpoint/2010/main" val="2097396173"/>
      </p:ext>
    </p:extLst>
  </p:cSld>
  <p:clrMap bg1="lt1" tx1="dk1" bg2="lt2" tx2="dk2" accent1="accent1" accent2="accent2" accent3="accent3" accent4="accent4" accent5="accent5" accent6="accent6" hlink="hlink" folHlink="folHlink"/>
  <p:sldLayoutIdLst>
    <p:sldLayoutId id="2147483748" r:id="rId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609600" y="274638"/>
            <a:ext cx="10972800" cy="1143000"/>
          </a:xfrm>
          <a:prstGeom prst="rect">
            <a:avLst/>
          </a:prstGeom>
        </p:spPr>
        <p:txBody>
          <a:bodyPr vert="horz" lIns="91429" tIns="45714" rIns="91429" bIns="45714"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32"/>
            <a:ext cx="10972800" cy="4525963"/>
          </a:xfrm>
          <a:prstGeom prst="rect">
            <a:avLst/>
          </a:prstGeom>
        </p:spPr>
        <p:txBody>
          <a:bodyPr vert="horz" lIns="91429" tIns="45714" rIns="91429" bIns="45714">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Right Triangle 10"/>
          <p:cNvSpPr/>
          <p:nvPr/>
        </p:nvSpPr>
        <p:spPr>
          <a:xfrm>
            <a:off x="2" y="5651576"/>
            <a:ext cx="4979172" cy="1206427"/>
          </a:xfrm>
          <a:prstGeom prst="rtTriangle">
            <a:avLst/>
          </a:prstGeom>
        </p:spPr>
        <p:style>
          <a:lnRef idx="0">
            <a:schemeClr val="accent4"/>
          </a:lnRef>
          <a:fillRef idx="3">
            <a:schemeClr val="accent4"/>
          </a:fillRef>
          <a:effectRef idx="3">
            <a:schemeClr val="accent4"/>
          </a:effectRef>
          <a:fontRef idx="minor">
            <a:schemeClr val="lt1"/>
          </a:fontRef>
        </p:style>
        <p:txBody>
          <a:bodyPr lIns="101882" tIns="50941" rIns="101882" bIns="50941" rtlCol="0" anchor="ctr"/>
          <a:lstStyle/>
          <a:p>
            <a:pPr algn="ctr"/>
            <a:endParaRPr lang="en-US" sz="1800"/>
          </a:p>
        </p:txBody>
      </p:sp>
      <p:sp>
        <p:nvSpPr>
          <p:cNvPr id="16" name="Right Triangle 15"/>
          <p:cNvSpPr/>
          <p:nvPr/>
        </p:nvSpPr>
        <p:spPr>
          <a:xfrm flipH="1">
            <a:off x="10217470" y="6214387"/>
            <a:ext cx="1972191" cy="651423"/>
          </a:xfrm>
          <a:prstGeom prst="rtTriangle">
            <a:avLst/>
          </a:prstGeom>
        </p:spPr>
        <p:style>
          <a:lnRef idx="1">
            <a:schemeClr val="accent4"/>
          </a:lnRef>
          <a:fillRef idx="3">
            <a:schemeClr val="accent4"/>
          </a:fillRef>
          <a:effectRef idx="2">
            <a:schemeClr val="accent4"/>
          </a:effectRef>
          <a:fontRef idx="minor">
            <a:schemeClr val="lt1"/>
          </a:fontRef>
        </p:style>
        <p:txBody>
          <a:bodyPr lIns="101882" tIns="50941" rIns="101882" bIns="50941" rtlCol="0" anchor="ctr"/>
          <a:lstStyle/>
          <a:p>
            <a:pPr algn="ctr"/>
            <a:endParaRPr lang="en-US" sz="1800"/>
          </a:p>
        </p:txBody>
      </p:sp>
      <p:pic>
        <p:nvPicPr>
          <p:cNvPr id="17" name="Content Placeholder 12" descr="FSA logo_vector.eps"/>
          <p:cNvPicPr>
            <a:picLocks noChangeAspect="1"/>
          </p:cNvPicPr>
          <p:nvPr/>
        </p:nvPicPr>
        <p:blipFill>
          <a:blip r:embed="rId3" cstate="print"/>
          <a:srcRect l="-10526" r="-10526"/>
          <a:stretch>
            <a:fillRect/>
          </a:stretch>
        </p:blipFill>
        <p:spPr>
          <a:xfrm>
            <a:off x="2" y="5914965"/>
            <a:ext cx="1365625" cy="820746"/>
          </a:xfrm>
          <a:prstGeom prst="rect">
            <a:avLst/>
          </a:prstGeom>
        </p:spPr>
      </p:pic>
      <p:sp>
        <p:nvSpPr>
          <p:cNvPr id="19" name="Freeform 18"/>
          <p:cNvSpPr/>
          <p:nvPr/>
        </p:nvSpPr>
        <p:spPr>
          <a:xfrm>
            <a:off x="9839541" y="6195909"/>
            <a:ext cx="2374900" cy="654897"/>
          </a:xfrm>
          <a:custGeom>
            <a:avLst/>
            <a:gdLst>
              <a:gd name="connsiteX0" fmla="*/ 1619250 w 1619250"/>
              <a:gd name="connsiteY0" fmla="*/ 0 h 577850"/>
              <a:gd name="connsiteX1" fmla="*/ 273050 w 1619250"/>
              <a:gd name="connsiteY1" fmla="*/ 577850 h 577850"/>
              <a:gd name="connsiteX2" fmla="*/ 0 w 1619250"/>
              <a:gd name="connsiteY2" fmla="*/ 577850 h 577850"/>
              <a:gd name="connsiteX3" fmla="*/ 1619250 w 1619250"/>
              <a:gd name="connsiteY3" fmla="*/ 0 h 577850"/>
            </a:gdLst>
            <a:ahLst/>
            <a:cxnLst>
              <a:cxn ang="0">
                <a:pos x="connsiteX0" y="connsiteY0"/>
              </a:cxn>
              <a:cxn ang="0">
                <a:pos x="connsiteX1" y="connsiteY1"/>
              </a:cxn>
              <a:cxn ang="0">
                <a:pos x="connsiteX2" y="connsiteY2"/>
              </a:cxn>
              <a:cxn ang="0">
                <a:pos x="connsiteX3" y="connsiteY3"/>
              </a:cxn>
            </a:cxnLst>
            <a:rect l="l" t="t" r="r" b="b"/>
            <a:pathLst>
              <a:path w="1619250" h="577850">
                <a:moveTo>
                  <a:pt x="1619250" y="0"/>
                </a:moveTo>
                <a:lnTo>
                  <a:pt x="273050" y="577850"/>
                </a:lnTo>
                <a:lnTo>
                  <a:pt x="0" y="577850"/>
                </a:lnTo>
                <a:lnTo>
                  <a:pt x="1619250" y="0"/>
                </a:lnTo>
                <a:close/>
              </a:path>
            </a:pathLst>
          </a:custGeom>
          <a:solidFill>
            <a:srgbClr val="D3B63A"/>
          </a:solidFill>
          <a:ln>
            <a:noFill/>
          </a:ln>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sz="1800"/>
          </a:p>
        </p:txBody>
      </p:sp>
      <p:sp>
        <p:nvSpPr>
          <p:cNvPr id="20" name="Freeform 19"/>
          <p:cNvSpPr/>
          <p:nvPr/>
        </p:nvSpPr>
        <p:spPr>
          <a:xfrm>
            <a:off x="8238" y="5628320"/>
            <a:ext cx="5900447" cy="1229683"/>
          </a:xfrm>
          <a:custGeom>
            <a:avLst/>
            <a:gdLst>
              <a:gd name="connsiteX0" fmla="*/ 0 w 3951021"/>
              <a:gd name="connsiteY0" fmla="*/ 0 h 1095620"/>
              <a:gd name="connsiteX1" fmla="*/ 3295284 w 3951021"/>
              <a:gd name="connsiteY1" fmla="*/ 1095620 h 1095620"/>
              <a:gd name="connsiteX2" fmla="*/ 3951021 w 3951021"/>
              <a:gd name="connsiteY2" fmla="*/ 1095620 h 1095620"/>
              <a:gd name="connsiteX3" fmla="*/ 0 w 3951021"/>
              <a:gd name="connsiteY3" fmla="*/ 0 h 1095620"/>
              <a:gd name="connsiteX0" fmla="*/ 0 w 3951021"/>
              <a:gd name="connsiteY0" fmla="*/ 0 h 1095620"/>
              <a:gd name="connsiteX1" fmla="*/ 2830458 w 3951021"/>
              <a:gd name="connsiteY1" fmla="*/ 1095620 h 1095620"/>
              <a:gd name="connsiteX2" fmla="*/ 3951021 w 3951021"/>
              <a:gd name="connsiteY2" fmla="*/ 1095620 h 1095620"/>
              <a:gd name="connsiteX3" fmla="*/ 0 w 3951021"/>
              <a:gd name="connsiteY3" fmla="*/ 0 h 1095620"/>
              <a:gd name="connsiteX0" fmla="*/ 0 w 4208336"/>
              <a:gd name="connsiteY0" fmla="*/ 0 h 780214"/>
              <a:gd name="connsiteX1" fmla="*/ 3087773 w 4208336"/>
              <a:gd name="connsiteY1" fmla="*/ 780214 h 780214"/>
              <a:gd name="connsiteX2" fmla="*/ 4208336 w 4208336"/>
              <a:gd name="connsiteY2" fmla="*/ 780214 h 780214"/>
              <a:gd name="connsiteX3" fmla="*/ 0 w 4208336"/>
              <a:gd name="connsiteY3" fmla="*/ 0 h 780214"/>
              <a:gd name="connsiteX0" fmla="*/ 0 w 4424236"/>
              <a:gd name="connsiteY0" fmla="*/ 0 h 907214"/>
              <a:gd name="connsiteX1" fmla="*/ 3303673 w 4424236"/>
              <a:gd name="connsiteY1" fmla="*/ 907214 h 907214"/>
              <a:gd name="connsiteX2" fmla="*/ 4424236 w 4424236"/>
              <a:gd name="connsiteY2" fmla="*/ 907214 h 907214"/>
              <a:gd name="connsiteX3" fmla="*/ 0 w 4424236"/>
              <a:gd name="connsiteY3" fmla="*/ 0 h 907214"/>
              <a:gd name="connsiteX0" fmla="*/ 0 w 4087686"/>
              <a:gd name="connsiteY0" fmla="*/ 0 h 907214"/>
              <a:gd name="connsiteX1" fmla="*/ 3303673 w 4087686"/>
              <a:gd name="connsiteY1" fmla="*/ 907214 h 907214"/>
              <a:gd name="connsiteX2" fmla="*/ 4087686 w 4087686"/>
              <a:gd name="connsiteY2" fmla="*/ 907214 h 907214"/>
              <a:gd name="connsiteX3" fmla="*/ 0 w 4087686"/>
              <a:gd name="connsiteY3" fmla="*/ 0 h 907214"/>
              <a:gd name="connsiteX0" fmla="*/ 0 w 4087686"/>
              <a:gd name="connsiteY0" fmla="*/ 0 h 907214"/>
              <a:gd name="connsiteX1" fmla="*/ 2852823 w 4087686"/>
              <a:gd name="connsiteY1" fmla="*/ 907214 h 907214"/>
              <a:gd name="connsiteX2" fmla="*/ 4087686 w 4087686"/>
              <a:gd name="connsiteY2" fmla="*/ 907214 h 907214"/>
              <a:gd name="connsiteX3" fmla="*/ 0 w 4087686"/>
              <a:gd name="connsiteY3" fmla="*/ 0 h 907214"/>
              <a:gd name="connsiteX0" fmla="*/ 0 w 3770186"/>
              <a:gd name="connsiteY0" fmla="*/ 0 h 907214"/>
              <a:gd name="connsiteX1" fmla="*/ 2852823 w 3770186"/>
              <a:gd name="connsiteY1" fmla="*/ 907214 h 907214"/>
              <a:gd name="connsiteX2" fmla="*/ 3770186 w 3770186"/>
              <a:gd name="connsiteY2" fmla="*/ 907214 h 907214"/>
              <a:gd name="connsiteX3" fmla="*/ 0 w 3770186"/>
              <a:gd name="connsiteY3" fmla="*/ 0 h 907214"/>
              <a:gd name="connsiteX0" fmla="*/ 0 w 3611436"/>
              <a:gd name="connsiteY0" fmla="*/ 0 h 907214"/>
              <a:gd name="connsiteX1" fmla="*/ 2852823 w 3611436"/>
              <a:gd name="connsiteY1" fmla="*/ 907214 h 907214"/>
              <a:gd name="connsiteX2" fmla="*/ 3611436 w 3611436"/>
              <a:gd name="connsiteY2" fmla="*/ 907214 h 907214"/>
              <a:gd name="connsiteX3" fmla="*/ 0 w 3611436"/>
              <a:gd name="connsiteY3" fmla="*/ 0 h 907214"/>
              <a:gd name="connsiteX0" fmla="*/ 0 w 3459036"/>
              <a:gd name="connsiteY0" fmla="*/ 0 h 907214"/>
              <a:gd name="connsiteX1" fmla="*/ 2852823 w 3459036"/>
              <a:gd name="connsiteY1" fmla="*/ 907214 h 907214"/>
              <a:gd name="connsiteX2" fmla="*/ 3459036 w 3459036"/>
              <a:gd name="connsiteY2" fmla="*/ 907214 h 907214"/>
              <a:gd name="connsiteX3" fmla="*/ 0 w 3459036"/>
              <a:gd name="connsiteY3" fmla="*/ 0 h 907214"/>
              <a:gd name="connsiteX0" fmla="*/ 0 w 3579686"/>
              <a:gd name="connsiteY0" fmla="*/ 0 h 907214"/>
              <a:gd name="connsiteX1" fmla="*/ 2852823 w 3579686"/>
              <a:gd name="connsiteY1" fmla="*/ 907214 h 907214"/>
              <a:gd name="connsiteX2" fmla="*/ 3579686 w 3579686"/>
              <a:gd name="connsiteY2" fmla="*/ 907214 h 907214"/>
              <a:gd name="connsiteX3" fmla="*/ 0 w 3579686"/>
              <a:gd name="connsiteY3" fmla="*/ 0 h 907214"/>
              <a:gd name="connsiteX0" fmla="*/ 0 w 4138486"/>
              <a:gd name="connsiteY0" fmla="*/ 0 h 1085014"/>
              <a:gd name="connsiteX1" fmla="*/ 3411623 w 4138486"/>
              <a:gd name="connsiteY1" fmla="*/ 1085014 h 1085014"/>
              <a:gd name="connsiteX2" fmla="*/ 4138486 w 4138486"/>
              <a:gd name="connsiteY2" fmla="*/ 1085014 h 1085014"/>
              <a:gd name="connsiteX3" fmla="*/ 0 w 4138486"/>
              <a:gd name="connsiteY3" fmla="*/ 0 h 1085014"/>
              <a:gd name="connsiteX0" fmla="*/ 0 w 4034577"/>
              <a:gd name="connsiteY0" fmla="*/ 0 h 1085014"/>
              <a:gd name="connsiteX1" fmla="*/ 3307714 w 4034577"/>
              <a:gd name="connsiteY1" fmla="*/ 1085014 h 1085014"/>
              <a:gd name="connsiteX2" fmla="*/ 4034577 w 4034577"/>
              <a:gd name="connsiteY2" fmla="*/ 1085014 h 1085014"/>
              <a:gd name="connsiteX3" fmla="*/ 0 w 4034577"/>
              <a:gd name="connsiteY3" fmla="*/ 0 h 1085014"/>
              <a:gd name="connsiteX0" fmla="*/ 0 w 4103850"/>
              <a:gd name="connsiteY0" fmla="*/ 0 h 1085014"/>
              <a:gd name="connsiteX1" fmla="*/ 3376987 w 4103850"/>
              <a:gd name="connsiteY1" fmla="*/ 1085014 h 1085014"/>
              <a:gd name="connsiteX2" fmla="*/ 4103850 w 4103850"/>
              <a:gd name="connsiteY2" fmla="*/ 1085014 h 1085014"/>
              <a:gd name="connsiteX3" fmla="*/ 0 w 4103850"/>
              <a:gd name="connsiteY3" fmla="*/ 0 h 1085014"/>
              <a:gd name="connsiteX0" fmla="*/ 0 w 4023032"/>
              <a:gd name="connsiteY0" fmla="*/ 0 h 1085014"/>
              <a:gd name="connsiteX1" fmla="*/ 3296169 w 4023032"/>
              <a:gd name="connsiteY1" fmla="*/ 1085014 h 1085014"/>
              <a:gd name="connsiteX2" fmla="*/ 4023032 w 4023032"/>
              <a:gd name="connsiteY2" fmla="*/ 1085014 h 1085014"/>
              <a:gd name="connsiteX3" fmla="*/ 0 w 4023032"/>
              <a:gd name="connsiteY3" fmla="*/ 0 h 1085014"/>
            </a:gdLst>
            <a:ahLst/>
            <a:cxnLst>
              <a:cxn ang="0">
                <a:pos x="connsiteX0" y="connsiteY0"/>
              </a:cxn>
              <a:cxn ang="0">
                <a:pos x="connsiteX1" y="connsiteY1"/>
              </a:cxn>
              <a:cxn ang="0">
                <a:pos x="connsiteX2" y="connsiteY2"/>
              </a:cxn>
              <a:cxn ang="0">
                <a:pos x="connsiteX3" y="connsiteY3"/>
              </a:cxn>
            </a:cxnLst>
            <a:rect l="l" t="t" r="r" b="b"/>
            <a:pathLst>
              <a:path w="4023032" h="1085014">
                <a:moveTo>
                  <a:pt x="0" y="0"/>
                </a:moveTo>
                <a:lnTo>
                  <a:pt x="3296169" y="1085014"/>
                </a:lnTo>
                <a:lnTo>
                  <a:pt x="4023032" y="1085014"/>
                </a:lnTo>
                <a:lnTo>
                  <a:pt x="0" y="0"/>
                </a:lnTo>
                <a:close/>
              </a:path>
            </a:pathLst>
          </a:custGeom>
          <a:solidFill>
            <a:schemeClr val="bg1"/>
          </a:solidFill>
          <a:ln>
            <a:noFill/>
          </a:ln>
          <a:effectLst>
            <a:outerShdw blurRad="50800" dist="38100" dir="5400000" rotWithShape="0">
              <a:srgbClr val="000000">
                <a:alpha val="71000"/>
              </a:srgbClr>
            </a:outerShdw>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sz="1800"/>
          </a:p>
        </p:txBody>
      </p:sp>
      <p:sp>
        <p:nvSpPr>
          <p:cNvPr id="21" name="Freeform 20"/>
          <p:cNvSpPr/>
          <p:nvPr/>
        </p:nvSpPr>
        <p:spPr>
          <a:xfrm>
            <a:off x="-12086" y="5613924"/>
            <a:ext cx="7355020" cy="1244076"/>
          </a:xfrm>
          <a:custGeom>
            <a:avLst/>
            <a:gdLst>
              <a:gd name="connsiteX0" fmla="*/ 0 w 3951021"/>
              <a:gd name="connsiteY0" fmla="*/ 0 h 1095620"/>
              <a:gd name="connsiteX1" fmla="*/ 3295284 w 3951021"/>
              <a:gd name="connsiteY1" fmla="*/ 1095620 h 1095620"/>
              <a:gd name="connsiteX2" fmla="*/ 3951021 w 3951021"/>
              <a:gd name="connsiteY2" fmla="*/ 1095620 h 1095620"/>
              <a:gd name="connsiteX3" fmla="*/ 0 w 3951021"/>
              <a:gd name="connsiteY3" fmla="*/ 0 h 1095620"/>
              <a:gd name="connsiteX0" fmla="*/ 0 w 3951021"/>
              <a:gd name="connsiteY0" fmla="*/ 0 h 1095620"/>
              <a:gd name="connsiteX1" fmla="*/ 2830458 w 3951021"/>
              <a:gd name="connsiteY1" fmla="*/ 1095620 h 1095620"/>
              <a:gd name="connsiteX2" fmla="*/ 3951021 w 3951021"/>
              <a:gd name="connsiteY2" fmla="*/ 1095620 h 1095620"/>
              <a:gd name="connsiteX3" fmla="*/ 0 w 3951021"/>
              <a:gd name="connsiteY3" fmla="*/ 0 h 1095620"/>
              <a:gd name="connsiteX0" fmla="*/ 0 w 4208336"/>
              <a:gd name="connsiteY0" fmla="*/ 0 h 780214"/>
              <a:gd name="connsiteX1" fmla="*/ 3087773 w 4208336"/>
              <a:gd name="connsiteY1" fmla="*/ 780214 h 780214"/>
              <a:gd name="connsiteX2" fmla="*/ 4208336 w 4208336"/>
              <a:gd name="connsiteY2" fmla="*/ 780214 h 780214"/>
              <a:gd name="connsiteX3" fmla="*/ 0 w 4208336"/>
              <a:gd name="connsiteY3" fmla="*/ 0 h 780214"/>
              <a:gd name="connsiteX0" fmla="*/ 0 w 4328986"/>
              <a:gd name="connsiteY0" fmla="*/ 0 h 780214"/>
              <a:gd name="connsiteX1" fmla="*/ 3087773 w 4328986"/>
              <a:gd name="connsiteY1" fmla="*/ 780214 h 780214"/>
              <a:gd name="connsiteX2" fmla="*/ 4328986 w 4328986"/>
              <a:gd name="connsiteY2" fmla="*/ 780214 h 780214"/>
              <a:gd name="connsiteX3" fmla="*/ 0 w 4328986"/>
              <a:gd name="connsiteY3" fmla="*/ 0 h 780214"/>
              <a:gd name="connsiteX0" fmla="*/ 0 w 4551236"/>
              <a:gd name="connsiteY0" fmla="*/ 0 h 869114"/>
              <a:gd name="connsiteX1" fmla="*/ 3310023 w 4551236"/>
              <a:gd name="connsiteY1" fmla="*/ 869114 h 869114"/>
              <a:gd name="connsiteX2" fmla="*/ 4551236 w 4551236"/>
              <a:gd name="connsiteY2" fmla="*/ 869114 h 869114"/>
              <a:gd name="connsiteX3" fmla="*/ 0 w 4551236"/>
              <a:gd name="connsiteY3" fmla="*/ 0 h 869114"/>
              <a:gd name="connsiteX0" fmla="*/ 0 w 5300536"/>
              <a:gd name="connsiteY0" fmla="*/ 0 h 1097714"/>
              <a:gd name="connsiteX1" fmla="*/ 4059323 w 5300536"/>
              <a:gd name="connsiteY1" fmla="*/ 1097714 h 1097714"/>
              <a:gd name="connsiteX2" fmla="*/ 5300536 w 5300536"/>
              <a:gd name="connsiteY2" fmla="*/ 1097714 h 1097714"/>
              <a:gd name="connsiteX3" fmla="*/ 0 w 5300536"/>
              <a:gd name="connsiteY3" fmla="*/ 0 h 1097714"/>
              <a:gd name="connsiteX0" fmla="*/ 0 w 5014786"/>
              <a:gd name="connsiteY0" fmla="*/ 0 h 1097714"/>
              <a:gd name="connsiteX1" fmla="*/ 4059323 w 5014786"/>
              <a:gd name="connsiteY1" fmla="*/ 1097714 h 1097714"/>
              <a:gd name="connsiteX2" fmla="*/ 5014786 w 5014786"/>
              <a:gd name="connsiteY2" fmla="*/ 1097714 h 1097714"/>
              <a:gd name="connsiteX3" fmla="*/ 0 w 5014786"/>
              <a:gd name="connsiteY3" fmla="*/ 0 h 1097714"/>
            </a:gdLst>
            <a:ahLst/>
            <a:cxnLst>
              <a:cxn ang="0">
                <a:pos x="connsiteX0" y="connsiteY0"/>
              </a:cxn>
              <a:cxn ang="0">
                <a:pos x="connsiteX1" y="connsiteY1"/>
              </a:cxn>
              <a:cxn ang="0">
                <a:pos x="connsiteX2" y="connsiteY2"/>
              </a:cxn>
              <a:cxn ang="0">
                <a:pos x="connsiteX3" y="connsiteY3"/>
              </a:cxn>
            </a:cxnLst>
            <a:rect l="l" t="t" r="r" b="b"/>
            <a:pathLst>
              <a:path w="5014786" h="1097714">
                <a:moveTo>
                  <a:pt x="0" y="0"/>
                </a:moveTo>
                <a:lnTo>
                  <a:pt x="4059323" y="1097714"/>
                </a:lnTo>
                <a:lnTo>
                  <a:pt x="5014786" y="1097714"/>
                </a:lnTo>
                <a:lnTo>
                  <a:pt x="0" y="0"/>
                </a:lnTo>
                <a:close/>
              </a:path>
            </a:pathLst>
          </a:custGeom>
          <a:solidFill>
            <a:srgbClr val="D3B63A"/>
          </a:solidFill>
          <a:ln>
            <a:noFill/>
          </a:ln>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sz="1800"/>
          </a:p>
        </p:txBody>
      </p:sp>
    </p:spTree>
    <p:extLst>
      <p:ext uri="{BB962C8B-B14F-4D97-AF65-F5344CB8AC3E}">
        <p14:creationId xmlns:p14="http://schemas.microsoft.com/office/powerpoint/2010/main" val="124312897"/>
      </p:ext>
    </p:extLst>
  </p:cSld>
  <p:clrMap bg1="lt1" tx1="dk1" bg2="lt2" tx2="dk2" accent1="accent1" accent2="accent2" accent3="accent3" accent4="accent4" accent5="accent5" accent6="accent6" hlink="hlink" folHlink="folHlink"/>
  <p:sldLayoutIdLst>
    <p:sldLayoutId id="2147483750" r:id="rId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17" indent="-256002" algn="l" rtl="0" eaLnBrk="1" latinLnBrk="0" hangingPunct="1">
        <a:spcBef>
          <a:spcPts val="400"/>
        </a:spcBef>
        <a:spcAft>
          <a:spcPts val="0"/>
        </a:spcAft>
        <a:buClr>
          <a:schemeClr val="tx1"/>
        </a:buClr>
        <a:buSzPct val="100000"/>
        <a:buFont typeface="Wingdings" pitchFamily="2" charset="2"/>
        <a:buChar char="§"/>
        <a:defRPr kumimoji="0" sz="2700" kern="1200">
          <a:solidFill>
            <a:schemeClr val="tx1"/>
          </a:solidFill>
          <a:latin typeface="+mn-lt"/>
          <a:ea typeface="+mn-ea"/>
          <a:cs typeface="+mn-cs"/>
        </a:defRPr>
      </a:lvl1pPr>
      <a:lvl2pPr marL="621720" indent="-228573" algn="l" rtl="0" eaLnBrk="1" latinLnBrk="0" hangingPunct="1">
        <a:spcBef>
          <a:spcPts val="324"/>
        </a:spcBef>
        <a:buClr>
          <a:schemeClr val="tx1"/>
        </a:buClr>
        <a:buFont typeface="Arial" pitchFamily="34" charset="0"/>
        <a:buChar char="•"/>
        <a:defRPr kumimoji="0" sz="2300" kern="1200">
          <a:solidFill>
            <a:schemeClr val="tx1"/>
          </a:solidFill>
          <a:latin typeface="+mn-lt"/>
          <a:ea typeface="+mn-ea"/>
          <a:cs typeface="+mn-cs"/>
        </a:defRPr>
      </a:lvl2pPr>
      <a:lvl3pPr marL="859435" indent="-228573" algn="l" rtl="0" eaLnBrk="1" latinLnBrk="0" hangingPunct="1">
        <a:spcBef>
          <a:spcPts val="350"/>
        </a:spcBef>
        <a:buClr>
          <a:schemeClr val="tx1"/>
        </a:buClr>
        <a:buSzPct val="100000"/>
        <a:buFont typeface="Arial" pitchFamily="34" charset="0"/>
        <a:buChar char="•"/>
        <a:defRPr kumimoji="0" sz="2100" kern="1200">
          <a:solidFill>
            <a:schemeClr val="tx1"/>
          </a:solidFill>
          <a:latin typeface="+mn-lt"/>
          <a:ea typeface="+mn-ea"/>
          <a:cs typeface="+mn-cs"/>
        </a:defRPr>
      </a:lvl3pPr>
      <a:lvl4pPr marL="1142867" indent="-228573" algn="l" rtl="0" eaLnBrk="1" latinLnBrk="0" hangingPunct="1">
        <a:spcBef>
          <a:spcPts val="350"/>
        </a:spcBef>
        <a:buClr>
          <a:schemeClr val="tx1"/>
        </a:buClr>
        <a:buFont typeface="Arial" pitchFamily="34" charset="0"/>
        <a:buChar char="•"/>
        <a:defRPr kumimoji="0" sz="1900" kern="1200">
          <a:solidFill>
            <a:schemeClr val="tx1"/>
          </a:solidFill>
          <a:latin typeface="+mn-lt"/>
          <a:ea typeface="+mn-ea"/>
          <a:cs typeface="+mn-cs"/>
        </a:defRPr>
      </a:lvl4pPr>
      <a:lvl5pPr marL="1371440" indent="-228573" algn="l" rtl="0" eaLnBrk="1" latinLnBrk="0" hangingPunct="1">
        <a:spcBef>
          <a:spcPts val="350"/>
        </a:spcBef>
        <a:buClr>
          <a:schemeClr val="tx1"/>
        </a:buClr>
        <a:buFont typeface="Arial" pitchFamily="34" charset="0"/>
        <a:buChar char="•"/>
        <a:defRPr kumimoji="0" sz="1800" kern="1200">
          <a:solidFill>
            <a:schemeClr val="tx1"/>
          </a:solidFill>
          <a:latin typeface="+mn-lt"/>
          <a:ea typeface="+mn-ea"/>
          <a:cs typeface="+mn-cs"/>
        </a:defRPr>
      </a:lvl5pPr>
      <a:lvl6pPr marL="1600013" indent="-228573" algn="l" rtl="0" eaLnBrk="1" latinLnBrk="0" hangingPunct="1">
        <a:spcBef>
          <a:spcPts val="350"/>
        </a:spcBef>
        <a:buClr>
          <a:schemeClr val="tx1"/>
        </a:buClr>
        <a:buFont typeface="Arial" pitchFamily="34" charset="0"/>
        <a:buChar char="•"/>
        <a:defRPr kumimoji="0" sz="1800" kern="1200" baseline="0">
          <a:solidFill>
            <a:schemeClr val="tx1"/>
          </a:solidFill>
          <a:latin typeface="+mn-lt"/>
          <a:ea typeface="+mn-ea"/>
          <a:cs typeface="+mn-cs"/>
        </a:defRPr>
      </a:lvl6pPr>
      <a:lvl7pPr marL="1828586" indent="-228573"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159" indent="-228573"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5733" indent="-228573"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46" algn="l" rtl="0" eaLnBrk="1" latinLnBrk="0" hangingPunct="1">
        <a:defRPr kumimoji="0" kern="1200">
          <a:solidFill>
            <a:schemeClr val="tx1"/>
          </a:solidFill>
          <a:latin typeface="+mn-lt"/>
          <a:ea typeface="+mn-ea"/>
          <a:cs typeface="+mn-cs"/>
        </a:defRPr>
      </a:lvl2pPr>
      <a:lvl3pPr marL="914293" algn="l" rtl="0" eaLnBrk="1" latinLnBrk="0" hangingPunct="1">
        <a:defRPr kumimoji="0" kern="1200">
          <a:solidFill>
            <a:schemeClr val="tx1"/>
          </a:solidFill>
          <a:latin typeface="+mn-lt"/>
          <a:ea typeface="+mn-ea"/>
          <a:cs typeface="+mn-cs"/>
        </a:defRPr>
      </a:lvl3pPr>
      <a:lvl4pPr marL="1371440" algn="l" rtl="0" eaLnBrk="1" latinLnBrk="0" hangingPunct="1">
        <a:defRPr kumimoji="0" kern="1200">
          <a:solidFill>
            <a:schemeClr val="tx1"/>
          </a:solidFill>
          <a:latin typeface="+mn-lt"/>
          <a:ea typeface="+mn-ea"/>
          <a:cs typeface="+mn-cs"/>
        </a:defRPr>
      </a:lvl4pPr>
      <a:lvl5pPr marL="1828586" algn="l" rtl="0" eaLnBrk="1" latinLnBrk="0" hangingPunct="1">
        <a:defRPr kumimoji="0" kern="1200">
          <a:solidFill>
            <a:schemeClr val="tx1"/>
          </a:solidFill>
          <a:latin typeface="+mn-lt"/>
          <a:ea typeface="+mn-ea"/>
          <a:cs typeface="+mn-cs"/>
        </a:defRPr>
      </a:lvl5pPr>
      <a:lvl6pPr marL="2285733" algn="l" rtl="0" eaLnBrk="1" latinLnBrk="0" hangingPunct="1">
        <a:defRPr kumimoji="0" kern="1200">
          <a:solidFill>
            <a:schemeClr val="tx1"/>
          </a:solidFill>
          <a:latin typeface="+mn-lt"/>
          <a:ea typeface="+mn-ea"/>
          <a:cs typeface="+mn-cs"/>
        </a:defRPr>
      </a:lvl6pPr>
      <a:lvl7pPr marL="2742879" algn="l" rtl="0" eaLnBrk="1" latinLnBrk="0" hangingPunct="1">
        <a:defRPr kumimoji="0" kern="1200">
          <a:solidFill>
            <a:schemeClr val="tx1"/>
          </a:solidFill>
          <a:latin typeface="+mn-lt"/>
          <a:ea typeface="+mn-ea"/>
          <a:cs typeface="+mn-cs"/>
        </a:defRPr>
      </a:lvl7pPr>
      <a:lvl8pPr marL="3200026" algn="l" rtl="0" eaLnBrk="1" latinLnBrk="0" hangingPunct="1">
        <a:defRPr kumimoji="0" kern="1200">
          <a:solidFill>
            <a:schemeClr val="tx1"/>
          </a:solidFill>
          <a:latin typeface="+mn-lt"/>
          <a:ea typeface="+mn-ea"/>
          <a:cs typeface="+mn-cs"/>
        </a:defRPr>
      </a:lvl8pPr>
      <a:lvl9pPr marL="3657172" algn="l" rtl="0" eaLnBrk="1" latinLnBrk="0" hangingPunct="1">
        <a:defRPr kumimoji="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609600" y="274638"/>
            <a:ext cx="10972800" cy="1143000"/>
          </a:xfrm>
          <a:prstGeom prst="rect">
            <a:avLst/>
          </a:prstGeom>
        </p:spPr>
        <p:txBody>
          <a:bodyPr vert="horz" lIns="91429" tIns="45714" rIns="91429" bIns="45714"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32"/>
            <a:ext cx="10972800" cy="4525963"/>
          </a:xfrm>
          <a:prstGeom prst="rect">
            <a:avLst/>
          </a:prstGeom>
        </p:spPr>
        <p:txBody>
          <a:bodyPr vert="horz" lIns="91429" tIns="45714" rIns="91429" bIns="45714">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Right Triangle 10"/>
          <p:cNvSpPr/>
          <p:nvPr/>
        </p:nvSpPr>
        <p:spPr>
          <a:xfrm>
            <a:off x="2" y="5651576"/>
            <a:ext cx="4979172" cy="1206427"/>
          </a:xfrm>
          <a:prstGeom prst="rtTriangle">
            <a:avLst/>
          </a:prstGeom>
        </p:spPr>
        <p:style>
          <a:lnRef idx="0">
            <a:schemeClr val="accent4"/>
          </a:lnRef>
          <a:fillRef idx="3">
            <a:schemeClr val="accent4"/>
          </a:fillRef>
          <a:effectRef idx="3">
            <a:schemeClr val="accent4"/>
          </a:effectRef>
          <a:fontRef idx="minor">
            <a:schemeClr val="lt1"/>
          </a:fontRef>
        </p:style>
        <p:txBody>
          <a:bodyPr lIns="101882" tIns="50941" rIns="101882" bIns="50941" rtlCol="0" anchor="ctr"/>
          <a:lstStyle/>
          <a:p>
            <a:pPr algn="ctr"/>
            <a:endParaRPr lang="en-US" sz="1800"/>
          </a:p>
        </p:txBody>
      </p:sp>
      <p:sp>
        <p:nvSpPr>
          <p:cNvPr id="16" name="Right Triangle 15"/>
          <p:cNvSpPr/>
          <p:nvPr/>
        </p:nvSpPr>
        <p:spPr>
          <a:xfrm flipH="1">
            <a:off x="10217470" y="6214387"/>
            <a:ext cx="1972191" cy="651423"/>
          </a:xfrm>
          <a:prstGeom prst="rtTriangle">
            <a:avLst/>
          </a:prstGeom>
        </p:spPr>
        <p:style>
          <a:lnRef idx="1">
            <a:schemeClr val="accent4"/>
          </a:lnRef>
          <a:fillRef idx="3">
            <a:schemeClr val="accent4"/>
          </a:fillRef>
          <a:effectRef idx="2">
            <a:schemeClr val="accent4"/>
          </a:effectRef>
          <a:fontRef idx="minor">
            <a:schemeClr val="lt1"/>
          </a:fontRef>
        </p:style>
        <p:txBody>
          <a:bodyPr lIns="101882" tIns="50941" rIns="101882" bIns="50941" rtlCol="0" anchor="ctr"/>
          <a:lstStyle/>
          <a:p>
            <a:pPr algn="ctr"/>
            <a:endParaRPr lang="en-US" sz="1800"/>
          </a:p>
        </p:txBody>
      </p:sp>
      <p:pic>
        <p:nvPicPr>
          <p:cNvPr id="17" name="Content Placeholder 12" descr="FSA logo_vector.eps"/>
          <p:cNvPicPr>
            <a:picLocks noChangeAspect="1"/>
          </p:cNvPicPr>
          <p:nvPr/>
        </p:nvPicPr>
        <p:blipFill>
          <a:blip r:embed="rId4" cstate="print"/>
          <a:srcRect l="-10526" r="-10526"/>
          <a:stretch>
            <a:fillRect/>
          </a:stretch>
        </p:blipFill>
        <p:spPr>
          <a:xfrm>
            <a:off x="2" y="5914965"/>
            <a:ext cx="1365625" cy="820746"/>
          </a:xfrm>
          <a:prstGeom prst="rect">
            <a:avLst/>
          </a:prstGeom>
        </p:spPr>
      </p:pic>
      <p:sp>
        <p:nvSpPr>
          <p:cNvPr id="19" name="Freeform 18"/>
          <p:cNvSpPr/>
          <p:nvPr/>
        </p:nvSpPr>
        <p:spPr>
          <a:xfrm>
            <a:off x="9839541" y="6195909"/>
            <a:ext cx="2374900" cy="654897"/>
          </a:xfrm>
          <a:custGeom>
            <a:avLst/>
            <a:gdLst>
              <a:gd name="connsiteX0" fmla="*/ 1619250 w 1619250"/>
              <a:gd name="connsiteY0" fmla="*/ 0 h 577850"/>
              <a:gd name="connsiteX1" fmla="*/ 273050 w 1619250"/>
              <a:gd name="connsiteY1" fmla="*/ 577850 h 577850"/>
              <a:gd name="connsiteX2" fmla="*/ 0 w 1619250"/>
              <a:gd name="connsiteY2" fmla="*/ 577850 h 577850"/>
              <a:gd name="connsiteX3" fmla="*/ 1619250 w 1619250"/>
              <a:gd name="connsiteY3" fmla="*/ 0 h 577850"/>
            </a:gdLst>
            <a:ahLst/>
            <a:cxnLst>
              <a:cxn ang="0">
                <a:pos x="connsiteX0" y="connsiteY0"/>
              </a:cxn>
              <a:cxn ang="0">
                <a:pos x="connsiteX1" y="connsiteY1"/>
              </a:cxn>
              <a:cxn ang="0">
                <a:pos x="connsiteX2" y="connsiteY2"/>
              </a:cxn>
              <a:cxn ang="0">
                <a:pos x="connsiteX3" y="connsiteY3"/>
              </a:cxn>
            </a:cxnLst>
            <a:rect l="l" t="t" r="r" b="b"/>
            <a:pathLst>
              <a:path w="1619250" h="577850">
                <a:moveTo>
                  <a:pt x="1619250" y="0"/>
                </a:moveTo>
                <a:lnTo>
                  <a:pt x="273050" y="577850"/>
                </a:lnTo>
                <a:lnTo>
                  <a:pt x="0" y="577850"/>
                </a:lnTo>
                <a:lnTo>
                  <a:pt x="1619250" y="0"/>
                </a:lnTo>
                <a:close/>
              </a:path>
            </a:pathLst>
          </a:custGeom>
          <a:solidFill>
            <a:srgbClr val="D3B63A"/>
          </a:solidFill>
          <a:ln>
            <a:noFill/>
          </a:ln>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sz="1800"/>
          </a:p>
        </p:txBody>
      </p:sp>
      <p:sp>
        <p:nvSpPr>
          <p:cNvPr id="20" name="Freeform 19"/>
          <p:cNvSpPr/>
          <p:nvPr/>
        </p:nvSpPr>
        <p:spPr>
          <a:xfrm>
            <a:off x="8238" y="5628320"/>
            <a:ext cx="5900447" cy="1229683"/>
          </a:xfrm>
          <a:custGeom>
            <a:avLst/>
            <a:gdLst>
              <a:gd name="connsiteX0" fmla="*/ 0 w 3951021"/>
              <a:gd name="connsiteY0" fmla="*/ 0 h 1095620"/>
              <a:gd name="connsiteX1" fmla="*/ 3295284 w 3951021"/>
              <a:gd name="connsiteY1" fmla="*/ 1095620 h 1095620"/>
              <a:gd name="connsiteX2" fmla="*/ 3951021 w 3951021"/>
              <a:gd name="connsiteY2" fmla="*/ 1095620 h 1095620"/>
              <a:gd name="connsiteX3" fmla="*/ 0 w 3951021"/>
              <a:gd name="connsiteY3" fmla="*/ 0 h 1095620"/>
              <a:gd name="connsiteX0" fmla="*/ 0 w 3951021"/>
              <a:gd name="connsiteY0" fmla="*/ 0 h 1095620"/>
              <a:gd name="connsiteX1" fmla="*/ 2830458 w 3951021"/>
              <a:gd name="connsiteY1" fmla="*/ 1095620 h 1095620"/>
              <a:gd name="connsiteX2" fmla="*/ 3951021 w 3951021"/>
              <a:gd name="connsiteY2" fmla="*/ 1095620 h 1095620"/>
              <a:gd name="connsiteX3" fmla="*/ 0 w 3951021"/>
              <a:gd name="connsiteY3" fmla="*/ 0 h 1095620"/>
              <a:gd name="connsiteX0" fmla="*/ 0 w 4208336"/>
              <a:gd name="connsiteY0" fmla="*/ 0 h 780214"/>
              <a:gd name="connsiteX1" fmla="*/ 3087773 w 4208336"/>
              <a:gd name="connsiteY1" fmla="*/ 780214 h 780214"/>
              <a:gd name="connsiteX2" fmla="*/ 4208336 w 4208336"/>
              <a:gd name="connsiteY2" fmla="*/ 780214 h 780214"/>
              <a:gd name="connsiteX3" fmla="*/ 0 w 4208336"/>
              <a:gd name="connsiteY3" fmla="*/ 0 h 780214"/>
              <a:gd name="connsiteX0" fmla="*/ 0 w 4424236"/>
              <a:gd name="connsiteY0" fmla="*/ 0 h 907214"/>
              <a:gd name="connsiteX1" fmla="*/ 3303673 w 4424236"/>
              <a:gd name="connsiteY1" fmla="*/ 907214 h 907214"/>
              <a:gd name="connsiteX2" fmla="*/ 4424236 w 4424236"/>
              <a:gd name="connsiteY2" fmla="*/ 907214 h 907214"/>
              <a:gd name="connsiteX3" fmla="*/ 0 w 4424236"/>
              <a:gd name="connsiteY3" fmla="*/ 0 h 907214"/>
              <a:gd name="connsiteX0" fmla="*/ 0 w 4087686"/>
              <a:gd name="connsiteY0" fmla="*/ 0 h 907214"/>
              <a:gd name="connsiteX1" fmla="*/ 3303673 w 4087686"/>
              <a:gd name="connsiteY1" fmla="*/ 907214 h 907214"/>
              <a:gd name="connsiteX2" fmla="*/ 4087686 w 4087686"/>
              <a:gd name="connsiteY2" fmla="*/ 907214 h 907214"/>
              <a:gd name="connsiteX3" fmla="*/ 0 w 4087686"/>
              <a:gd name="connsiteY3" fmla="*/ 0 h 907214"/>
              <a:gd name="connsiteX0" fmla="*/ 0 w 4087686"/>
              <a:gd name="connsiteY0" fmla="*/ 0 h 907214"/>
              <a:gd name="connsiteX1" fmla="*/ 2852823 w 4087686"/>
              <a:gd name="connsiteY1" fmla="*/ 907214 h 907214"/>
              <a:gd name="connsiteX2" fmla="*/ 4087686 w 4087686"/>
              <a:gd name="connsiteY2" fmla="*/ 907214 h 907214"/>
              <a:gd name="connsiteX3" fmla="*/ 0 w 4087686"/>
              <a:gd name="connsiteY3" fmla="*/ 0 h 907214"/>
              <a:gd name="connsiteX0" fmla="*/ 0 w 3770186"/>
              <a:gd name="connsiteY0" fmla="*/ 0 h 907214"/>
              <a:gd name="connsiteX1" fmla="*/ 2852823 w 3770186"/>
              <a:gd name="connsiteY1" fmla="*/ 907214 h 907214"/>
              <a:gd name="connsiteX2" fmla="*/ 3770186 w 3770186"/>
              <a:gd name="connsiteY2" fmla="*/ 907214 h 907214"/>
              <a:gd name="connsiteX3" fmla="*/ 0 w 3770186"/>
              <a:gd name="connsiteY3" fmla="*/ 0 h 907214"/>
              <a:gd name="connsiteX0" fmla="*/ 0 w 3611436"/>
              <a:gd name="connsiteY0" fmla="*/ 0 h 907214"/>
              <a:gd name="connsiteX1" fmla="*/ 2852823 w 3611436"/>
              <a:gd name="connsiteY1" fmla="*/ 907214 h 907214"/>
              <a:gd name="connsiteX2" fmla="*/ 3611436 w 3611436"/>
              <a:gd name="connsiteY2" fmla="*/ 907214 h 907214"/>
              <a:gd name="connsiteX3" fmla="*/ 0 w 3611436"/>
              <a:gd name="connsiteY3" fmla="*/ 0 h 907214"/>
              <a:gd name="connsiteX0" fmla="*/ 0 w 3459036"/>
              <a:gd name="connsiteY0" fmla="*/ 0 h 907214"/>
              <a:gd name="connsiteX1" fmla="*/ 2852823 w 3459036"/>
              <a:gd name="connsiteY1" fmla="*/ 907214 h 907214"/>
              <a:gd name="connsiteX2" fmla="*/ 3459036 w 3459036"/>
              <a:gd name="connsiteY2" fmla="*/ 907214 h 907214"/>
              <a:gd name="connsiteX3" fmla="*/ 0 w 3459036"/>
              <a:gd name="connsiteY3" fmla="*/ 0 h 907214"/>
              <a:gd name="connsiteX0" fmla="*/ 0 w 3579686"/>
              <a:gd name="connsiteY0" fmla="*/ 0 h 907214"/>
              <a:gd name="connsiteX1" fmla="*/ 2852823 w 3579686"/>
              <a:gd name="connsiteY1" fmla="*/ 907214 h 907214"/>
              <a:gd name="connsiteX2" fmla="*/ 3579686 w 3579686"/>
              <a:gd name="connsiteY2" fmla="*/ 907214 h 907214"/>
              <a:gd name="connsiteX3" fmla="*/ 0 w 3579686"/>
              <a:gd name="connsiteY3" fmla="*/ 0 h 907214"/>
              <a:gd name="connsiteX0" fmla="*/ 0 w 4138486"/>
              <a:gd name="connsiteY0" fmla="*/ 0 h 1085014"/>
              <a:gd name="connsiteX1" fmla="*/ 3411623 w 4138486"/>
              <a:gd name="connsiteY1" fmla="*/ 1085014 h 1085014"/>
              <a:gd name="connsiteX2" fmla="*/ 4138486 w 4138486"/>
              <a:gd name="connsiteY2" fmla="*/ 1085014 h 1085014"/>
              <a:gd name="connsiteX3" fmla="*/ 0 w 4138486"/>
              <a:gd name="connsiteY3" fmla="*/ 0 h 1085014"/>
              <a:gd name="connsiteX0" fmla="*/ 0 w 4034577"/>
              <a:gd name="connsiteY0" fmla="*/ 0 h 1085014"/>
              <a:gd name="connsiteX1" fmla="*/ 3307714 w 4034577"/>
              <a:gd name="connsiteY1" fmla="*/ 1085014 h 1085014"/>
              <a:gd name="connsiteX2" fmla="*/ 4034577 w 4034577"/>
              <a:gd name="connsiteY2" fmla="*/ 1085014 h 1085014"/>
              <a:gd name="connsiteX3" fmla="*/ 0 w 4034577"/>
              <a:gd name="connsiteY3" fmla="*/ 0 h 1085014"/>
              <a:gd name="connsiteX0" fmla="*/ 0 w 4103850"/>
              <a:gd name="connsiteY0" fmla="*/ 0 h 1085014"/>
              <a:gd name="connsiteX1" fmla="*/ 3376987 w 4103850"/>
              <a:gd name="connsiteY1" fmla="*/ 1085014 h 1085014"/>
              <a:gd name="connsiteX2" fmla="*/ 4103850 w 4103850"/>
              <a:gd name="connsiteY2" fmla="*/ 1085014 h 1085014"/>
              <a:gd name="connsiteX3" fmla="*/ 0 w 4103850"/>
              <a:gd name="connsiteY3" fmla="*/ 0 h 1085014"/>
              <a:gd name="connsiteX0" fmla="*/ 0 w 4023032"/>
              <a:gd name="connsiteY0" fmla="*/ 0 h 1085014"/>
              <a:gd name="connsiteX1" fmla="*/ 3296169 w 4023032"/>
              <a:gd name="connsiteY1" fmla="*/ 1085014 h 1085014"/>
              <a:gd name="connsiteX2" fmla="*/ 4023032 w 4023032"/>
              <a:gd name="connsiteY2" fmla="*/ 1085014 h 1085014"/>
              <a:gd name="connsiteX3" fmla="*/ 0 w 4023032"/>
              <a:gd name="connsiteY3" fmla="*/ 0 h 1085014"/>
            </a:gdLst>
            <a:ahLst/>
            <a:cxnLst>
              <a:cxn ang="0">
                <a:pos x="connsiteX0" y="connsiteY0"/>
              </a:cxn>
              <a:cxn ang="0">
                <a:pos x="connsiteX1" y="connsiteY1"/>
              </a:cxn>
              <a:cxn ang="0">
                <a:pos x="connsiteX2" y="connsiteY2"/>
              </a:cxn>
              <a:cxn ang="0">
                <a:pos x="connsiteX3" y="connsiteY3"/>
              </a:cxn>
            </a:cxnLst>
            <a:rect l="l" t="t" r="r" b="b"/>
            <a:pathLst>
              <a:path w="4023032" h="1085014">
                <a:moveTo>
                  <a:pt x="0" y="0"/>
                </a:moveTo>
                <a:lnTo>
                  <a:pt x="3296169" y="1085014"/>
                </a:lnTo>
                <a:lnTo>
                  <a:pt x="4023032" y="1085014"/>
                </a:lnTo>
                <a:lnTo>
                  <a:pt x="0" y="0"/>
                </a:lnTo>
                <a:close/>
              </a:path>
            </a:pathLst>
          </a:custGeom>
          <a:solidFill>
            <a:schemeClr val="bg1"/>
          </a:solidFill>
          <a:ln>
            <a:noFill/>
          </a:ln>
          <a:effectLst>
            <a:outerShdw blurRad="50800" dist="38100" dir="5400000" rotWithShape="0">
              <a:srgbClr val="000000">
                <a:alpha val="71000"/>
              </a:srgbClr>
            </a:outerShdw>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sz="1800"/>
          </a:p>
        </p:txBody>
      </p:sp>
      <p:sp>
        <p:nvSpPr>
          <p:cNvPr id="21" name="Freeform 20"/>
          <p:cNvSpPr/>
          <p:nvPr/>
        </p:nvSpPr>
        <p:spPr>
          <a:xfrm>
            <a:off x="-12086" y="5613924"/>
            <a:ext cx="7355020" cy="1244076"/>
          </a:xfrm>
          <a:custGeom>
            <a:avLst/>
            <a:gdLst>
              <a:gd name="connsiteX0" fmla="*/ 0 w 3951021"/>
              <a:gd name="connsiteY0" fmla="*/ 0 h 1095620"/>
              <a:gd name="connsiteX1" fmla="*/ 3295284 w 3951021"/>
              <a:gd name="connsiteY1" fmla="*/ 1095620 h 1095620"/>
              <a:gd name="connsiteX2" fmla="*/ 3951021 w 3951021"/>
              <a:gd name="connsiteY2" fmla="*/ 1095620 h 1095620"/>
              <a:gd name="connsiteX3" fmla="*/ 0 w 3951021"/>
              <a:gd name="connsiteY3" fmla="*/ 0 h 1095620"/>
              <a:gd name="connsiteX0" fmla="*/ 0 w 3951021"/>
              <a:gd name="connsiteY0" fmla="*/ 0 h 1095620"/>
              <a:gd name="connsiteX1" fmla="*/ 2830458 w 3951021"/>
              <a:gd name="connsiteY1" fmla="*/ 1095620 h 1095620"/>
              <a:gd name="connsiteX2" fmla="*/ 3951021 w 3951021"/>
              <a:gd name="connsiteY2" fmla="*/ 1095620 h 1095620"/>
              <a:gd name="connsiteX3" fmla="*/ 0 w 3951021"/>
              <a:gd name="connsiteY3" fmla="*/ 0 h 1095620"/>
              <a:gd name="connsiteX0" fmla="*/ 0 w 4208336"/>
              <a:gd name="connsiteY0" fmla="*/ 0 h 780214"/>
              <a:gd name="connsiteX1" fmla="*/ 3087773 w 4208336"/>
              <a:gd name="connsiteY1" fmla="*/ 780214 h 780214"/>
              <a:gd name="connsiteX2" fmla="*/ 4208336 w 4208336"/>
              <a:gd name="connsiteY2" fmla="*/ 780214 h 780214"/>
              <a:gd name="connsiteX3" fmla="*/ 0 w 4208336"/>
              <a:gd name="connsiteY3" fmla="*/ 0 h 780214"/>
              <a:gd name="connsiteX0" fmla="*/ 0 w 4328986"/>
              <a:gd name="connsiteY0" fmla="*/ 0 h 780214"/>
              <a:gd name="connsiteX1" fmla="*/ 3087773 w 4328986"/>
              <a:gd name="connsiteY1" fmla="*/ 780214 h 780214"/>
              <a:gd name="connsiteX2" fmla="*/ 4328986 w 4328986"/>
              <a:gd name="connsiteY2" fmla="*/ 780214 h 780214"/>
              <a:gd name="connsiteX3" fmla="*/ 0 w 4328986"/>
              <a:gd name="connsiteY3" fmla="*/ 0 h 780214"/>
              <a:gd name="connsiteX0" fmla="*/ 0 w 4551236"/>
              <a:gd name="connsiteY0" fmla="*/ 0 h 869114"/>
              <a:gd name="connsiteX1" fmla="*/ 3310023 w 4551236"/>
              <a:gd name="connsiteY1" fmla="*/ 869114 h 869114"/>
              <a:gd name="connsiteX2" fmla="*/ 4551236 w 4551236"/>
              <a:gd name="connsiteY2" fmla="*/ 869114 h 869114"/>
              <a:gd name="connsiteX3" fmla="*/ 0 w 4551236"/>
              <a:gd name="connsiteY3" fmla="*/ 0 h 869114"/>
              <a:gd name="connsiteX0" fmla="*/ 0 w 5300536"/>
              <a:gd name="connsiteY0" fmla="*/ 0 h 1097714"/>
              <a:gd name="connsiteX1" fmla="*/ 4059323 w 5300536"/>
              <a:gd name="connsiteY1" fmla="*/ 1097714 h 1097714"/>
              <a:gd name="connsiteX2" fmla="*/ 5300536 w 5300536"/>
              <a:gd name="connsiteY2" fmla="*/ 1097714 h 1097714"/>
              <a:gd name="connsiteX3" fmla="*/ 0 w 5300536"/>
              <a:gd name="connsiteY3" fmla="*/ 0 h 1097714"/>
              <a:gd name="connsiteX0" fmla="*/ 0 w 5014786"/>
              <a:gd name="connsiteY0" fmla="*/ 0 h 1097714"/>
              <a:gd name="connsiteX1" fmla="*/ 4059323 w 5014786"/>
              <a:gd name="connsiteY1" fmla="*/ 1097714 h 1097714"/>
              <a:gd name="connsiteX2" fmla="*/ 5014786 w 5014786"/>
              <a:gd name="connsiteY2" fmla="*/ 1097714 h 1097714"/>
              <a:gd name="connsiteX3" fmla="*/ 0 w 5014786"/>
              <a:gd name="connsiteY3" fmla="*/ 0 h 1097714"/>
            </a:gdLst>
            <a:ahLst/>
            <a:cxnLst>
              <a:cxn ang="0">
                <a:pos x="connsiteX0" y="connsiteY0"/>
              </a:cxn>
              <a:cxn ang="0">
                <a:pos x="connsiteX1" y="connsiteY1"/>
              </a:cxn>
              <a:cxn ang="0">
                <a:pos x="connsiteX2" y="connsiteY2"/>
              </a:cxn>
              <a:cxn ang="0">
                <a:pos x="connsiteX3" y="connsiteY3"/>
              </a:cxn>
            </a:cxnLst>
            <a:rect l="l" t="t" r="r" b="b"/>
            <a:pathLst>
              <a:path w="5014786" h="1097714">
                <a:moveTo>
                  <a:pt x="0" y="0"/>
                </a:moveTo>
                <a:lnTo>
                  <a:pt x="4059323" y="1097714"/>
                </a:lnTo>
                <a:lnTo>
                  <a:pt x="5014786" y="1097714"/>
                </a:lnTo>
                <a:lnTo>
                  <a:pt x="0" y="0"/>
                </a:lnTo>
                <a:close/>
              </a:path>
            </a:pathLst>
          </a:custGeom>
          <a:solidFill>
            <a:srgbClr val="D3B63A"/>
          </a:solidFill>
          <a:ln>
            <a:noFill/>
          </a:ln>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sz="1800"/>
          </a:p>
        </p:txBody>
      </p:sp>
    </p:spTree>
    <p:extLst>
      <p:ext uri="{BB962C8B-B14F-4D97-AF65-F5344CB8AC3E}">
        <p14:creationId xmlns:p14="http://schemas.microsoft.com/office/powerpoint/2010/main" val="2314742200"/>
      </p:ext>
    </p:extLst>
  </p:cSld>
  <p:clrMap bg1="lt1" tx1="dk1" bg2="lt2" tx2="dk2" accent1="accent1" accent2="accent2" accent3="accent3" accent4="accent4" accent5="accent5" accent6="accent6" hlink="hlink" folHlink="folHlink"/>
  <p:sldLayoutIdLst>
    <p:sldLayoutId id="2147483752" r:id="rId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17" indent="-256002" algn="l" rtl="0" eaLnBrk="1" latinLnBrk="0" hangingPunct="1">
        <a:spcBef>
          <a:spcPts val="400"/>
        </a:spcBef>
        <a:spcAft>
          <a:spcPts val="0"/>
        </a:spcAft>
        <a:buClr>
          <a:schemeClr val="tx1"/>
        </a:buClr>
        <a:buSzPct val="100000"/>
        <a:buFont typeface="Wingdings" pitchFamily="2" charset="2"/>
        <a:buChar char="§"/>
        <a:defRPr kumimoji="0" sz="2700" kern="1200">
          <a:solidFill>
            <a:schemeClr val="tx1"/>
          </a:solidFill>
          <a:latin typeface="+mn-lt"/>
          <a:ea typeface="+mn-ea"/>
          <a:cs typeface="+mn-cs"/>
        </a:defRPr>
      </a:lvl1pPr>
      <a:lvl2pPr marL="621720" indent="-228573" algn="l" rtl="0" eaLnBrk="1" latinLnBrk="0" hangingPunct="1">
        <a:spcBef>
          <a:spcPts val="324"/>
        </a:spcBef>
        <a:buClr>
          <a:schemeClr val="tx1"/>
        </a:buClr>
        <a:buFont typeface="Arial" pitchFamily="34" charset="0"/>
        <a:buChar char="•"/>
        <a:defRPr kumimoji="0" sz="2300" kern="1200">
          <a:solidFill>
            <a:schemeClr val="tx1"/>
          </a:solidFill>
          <a:latin typeface="+mn-lt"/>
          <a:ea typeface="+mn-ea"/>
          <a:cs typeface="+mn-cs"/>
        </a:defRPr>
      </a:lvl2pPr>
      <a:lvl3pPr marL="859435" indent="-228573" algn="l" rtl="0" eaLnBrk="1" latinLnBrk="0" hangingPunct="1">
        <a:spcBef>
          <a:spcPts val="350"/>
        </a:spcBef>
        <a:buClr>
          <a:schemeClr val="tx1"/>
        </a:buClr>
        <a:buSzPct val="100000"/>
        <a:buFont typeface="Arial" pitchFamily="34" charset="0"/>
        <a:buChar char="•"/>
        <a:defRPr kumimoji="0" sz="2100" kern="1200">
          <a:solidFill>
            <a:schemeClr val="tx1"/>
          </a:solidFill>
          <a:latin typeface="+mn-lt"/>
          <a:ea typeface="+mn-ea"/>
          <a:cs typeface="+mn-cs"/>
        </a:defRPr>
      </a:lvl3pPr>
      <a:lvl4pPr marL="1142867" indent="-228573" algn="l" rtl="0" eaLnBrk="1" latinLnBrk="0" hangingPunct="1">
        <a:spcBef>
          <a:spcPts val="350"/>
        </a:spcBef>
        <a:buClr>
          <a:schemeClr val="tx1"/>
        </a:buClr>
        <a:buFont typeface="Arial" pitchFamily="34" charset="0"/>
        <a:buChar char="•"/>
        <a:defRPr kumimoji="0" sz="1900" kern="1200">
          <a:solidFill>
            <a:schemeClr val="tx1"/>
          </a:solidFill>
          <a:latin typeface="+mn-lt"/>
          <a:ea typeface="+mn-ea"/>
          <a:cs typeface="+mn-cs"/>
        </a:defRPr>
      </a:lvl4pPr>
      <a:lvl5pPr marL="1371440" indent="-228573" algn="l" rtl="0" eaLnBrk="1" latinLnBrk="0" hangingPunct="1">
        <a:spcBef>
          <a:spcPts val="350"/>
        </a:spcBef>
        <a:buClr>
          <a:schemeClr val="tx1"/>
        </a:buClr>
        <a:buFont typeface="Arial" pitchFamily="34" charset="0"/>
        <a:buChar char="•"/>
        <a:defRPr kumimoji="0" sz="1800" kern="1200">
          <a:solidFill>
            <a:schemeClr val="tx1"/>
          </a:solidFill>
          <a:latin typeface="+mn-lt"/>
          <a:ea typeface="+mn-ea"/>
          <a:cs typeface="+mn-cs"/>
        </a:defRPr>
      </a:lvl5pPr>
      <a:lvl6pPr marL="1600013" indent="-228573" algn="l" rtl="0" eaLnBrk="1" latinLnBrk="0" hangingPunct="1">
        <a:spcBef>
          <a:spcPts val="350"/>
        </a:spcBef>
        <a:buClr>
          <a:schemeClr val="tx1"/>
        </a:buClr>
        <a:buFont typeface="Arial" pitchFamily="34" charset="0"/>
        <a:buChar char="•"/>
        <a:defRPr kumimoji="0" sz="1800" kern="1200" baseline="0">
          <a:solidFill>
            <a:schemeClr val="tx1"/>
          </a:solidFill>
          <a:latin typeface="+mn-lt"/>
          <a:ea typeface="+mn-ea"/>
          <a:cs typeface="+mn-cs"/>
        </a:defRPr>
      </a:lvl6pPr>
      <a:lvl7pPr marL="1828586" indent="-228573"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159" indent="-228573"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5733" indent="-228573"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46" algn="l" rtl="0" eaLnBrk="1" latinLnBrk="0" hangingPunct="1">
        <a:defRPr kumimoji="0" kern="1200">
          <a:solidFill>
            <a:schemeClr val="tx1"/>
          </a:solidFill>
          <a:latin typeface="+mn-lt"/>
          <a:ea typeface="+mn-ea"/>
          <a:cs typeface="+mn-cs"/>
        </a:defRPr>
      </a:lvl2pPr>
      <a:lvl3pPr marL="914293" algn="l" rtl="0" eaLnBrk="1" latinLnBrk="0" hangingPunct="1">
        <a:defRPr kumimoji="0" kern="1200">
          <a:solidFill>
            <a:schemeClr val="tx1"/>
          </a:solidFill>
          <a:latin typeface="+mn-lt"/>
          <a:ea typeface="+mn-ea"/>
          <a:cs typeface="+mn-cs"/>
        </a:defRPr>
      </a:lvl3pPr>
      <a:lvl4pPr marL="1371440" algn="l" rtl="0" eaLnBrk="1" latinLnBrk="0" hangingPunct="1">
        <a:defRPr kumimoji="0" kern="1200">
          <a:solidFill>
            <a:schemeClr val="tx1"/>
          </a:solidFill>
          <a:latin typeface="+mn-lt"/>
          <a:ea typeface="+mn-ea"/>
          <a:cs typeface="+mn-cs"/>
        </a:defRPr>
      </a:lvl4pPr>
      <a:lvl5pPr marL="1828586" algn="l" rtl="0" eaLnBrk="1" latinLnBrk="0" hangingPunct="1">
        <a:defRPr kumimoji="0" kern="1200">
          <a:solidFill>
            <a:schemeClr val="tx1"/>
          </a:solidFill>
          <a:latin typeface="+mn-lt"/>
          <a:ea typeface="+mn-ea"/>
          <a:cs typeface="+mn-cs"/>
        </a:defRPr>
      </a:lvl5pPr>
      <a:lvl6pPr marL="2285733" algn="l" rtl="0" eaLnBrk="1" latinLnBrk="0" hangingPunct="1">
        <a:defRPr kumimoji="0" kern="1200">
          <a:solidFill>
            <a:schemeClr val="tx1"/>
          </a:solidFill>
          <a:latin typeface="+mn-lt"/>
          <a:ea typeface="+mn-ea"/>
          <a:cs typeface="+mn-cs"/>
        </a:defRPr>
      </a:lvl6pPr>
      <a:lvl7pPr marL="2742879" algn="l" rtl="0" eaLnBrk="1" latinLnBrk="0" hangingPunct="1">
        <a:defRPr kumimoji="0" kern="1200">
          <a:solidFill>
            <a:schemeClr val="tx1"/>
          </a:solidFill>
          <a:latin typeface="+mn-lt"/>
          <a:ea typeface="+mn-ea"/>
          <a:cs typeface="+mn-cs"/>
        </a:defRPr>
      </a:lvl7pPr>
      <a:lvl8pPr marL="3200026" algn="l" rtl="0" eaLnBrk="1" latinLnBrk="0" hangingPunct="1">
        <a:defRPr kumimoji="0" kern="1200">
          <a:solidFill>
            <a:schemeClr val="tx1"/>
          </a:solidFill>
          <a:latin typeface="+mn-lt"/>
          <a:ea typeface="+mn-ea"/>
          <a:cs typeface="+mn-cs"/>
        </a:defRPr>
      </a:lvl8pPr>
      <a:lvl9pPr marL="3657172" algn="l" rtl="0" eaLnBrk="1" latinLnBrk="0" hangingPunct="1">
        <a:defRPr kumimoji="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29000">
              <a:schemeClr val="accent1">
                <a:lumMod val="75000"/>
              </a:schemeClr>
            </a:gs>
            <a:gs pos="64999">
              <a:srgbClr val="F0EBD5"/>
            </a:gs>
            <a:gs pos="100000">
              <a:srgbClr val="D1C39F"/>
            </a:gs>
          </a:gsLst>
          <a:lin ang="10800000" scaled="0"/>
          <a:tileRect/>
        </a:gra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D01045B1-A4A0-4E4F-80F4-9DCAC25D374A}" type="datetimeFigureOut">
              <a:rPr lang="en-US" smtClean="0"/>
              <a:pPr/>
              <a:t>1/16/2026</a:t>
            </a:fld>
            <a:endParaRPr lang="en-US"/>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A686BDB-241E-4E77-9F01-66B5621CA183}" type="slidenum">
              <a:rPr lang="en-US" smtClean="0"/>
              <a:pPr/>
              <a:t>‹#›</a:t>
            </a:fld>
            <a:endParaRPr lang="en-US"/>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extLst>
      <p:ext uri="{BB962C8B-B14F-4D97-AF65-F5344CB8AC3E}">
        <p14:creationId xmlns:p14="http://schemas.microsoft.com/office/powerpoint/2010/main" val="3260959793"/>
      </p:ext>
    </p:extLst>
  </p:cSld>
  <p:clrMap bg1="lt1" tx1="dk1" bg2="lt2" tx2="dk2" accent1="accent1" accent2="accent2" accent3="accent3" accent4="accent4" accent5="accent5" accent6="accent6" hlink="hlink" folHlink="folHlink"/>
  <p:sldLayoutIdLst>
    <p:sldLayoutId id="2147483754" r:id="rId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609600" y="274638"/>
            <a:ext cx="10972800" cy="1143000"/>
          </a:xfrm>
          <a:prstGeom prst="rect">
            <a:avLst/>
          </a:prstGeom>
        </p:spPr>
        <p:txBody>
          <a:bodyPr vert="horz" lIns="91429" tIns="45714" rIns="91429" bIns="45714"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32"/>
            <a:ext cx="10972800" cy="4525963"/>
          </a:xfrm>
          <a:prstGeom prst="rect">
            <a:avLst/>
          </a:prstGeom>
        </p:spPr>
        <p:txBody>
          <a:bodyPr vert="horz" lIns="91429" tIns="45714" rIns="91429" bIns="45714">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Right Triangle 10"/>
          <p:cNvSpPr/>
          <p:nvPr/>
        </p:nvSpPr>
        <p:spPr>
          <a:xfrm>
            <a:off x="2" y="5651576"/>
            <a:ext cx="4979172" cy="1206427"/>
          </a:xfrm>
          <a:prstGeom prst="rtTriangle">
            <a:avLst/>
          </a:prstGeom>
        </p:spPr>
        <p:style>
          <a:lnRef idx="0">
            <a:schemeClr val="accent4"/>
          </a:lnRef>
          <a:fillRef idx="3">
            <a:schemeClr val="accent4"/>
          </a:fillRef>
          <a:effectRef idx="3">
            <a:schemeClr val="accent4"/>
          </a:effectRef>
          <a:fontRef idx="minor">
            <a:schemeClr val="lt1"/>
          </a:fontRef>
        </p:style>
        <p:txBody>
          <a:bodyPr lIns="101882" tIns="50941" rIns="101882" bIns="50941" rtlCol="0" anchor="ctr"/>
          <a:lstStyle/>
          <a:p>
            <a:pPr algn="ctr"/>
            <a:endParaRPr lang="en-US" sz="1800"/>
          </a:p>
        </p:txBody>
      </p:sp>
      <p:sp>
        <p:nvSpPr>
          <p:cNvPr id="16" name="Right Triangle 15"/>
          <p:cNvSpPr/>
          <p:nvPr/>
        </p:nvSpPr>
        <p:spPr>
          <a:xfrm flipH="1">
            <a:off x="10217470" y="6214387"/>
            <a:ext cx="1972191" cy="651423"/>
          </a:xfrm>
          <a:prstGeom prst="rtTriangle">
            <a:avLst/>
          </a:prstGeom>
        </p:spPr>
        <p:style>
          <a:lnRef idx="1">
            <a:schemeClr val="accent4"/>
          </a:lnRef>
          <a:fillRef idx="3">
            <a:schemeClr val="accent4"/>
          </a:fillRef>
          <a:effectRef idx="2">
            <a:schemeClr val="accent4"/>
          </a:effectRef>
          <a:fontRef idx="minor">
            <a:schemeClr val="lt1"/>
          </a:fontRef>
        </p:style>
        <p:txBody>
          <a:bodyPr lIns="101882" tIns="50941" rIns="101882" bIns="50941" rtlCol="0" anchor="ctr"/>
          <a:lstStyle/>
          <a:p>
            <a:pPr algn="ctr"/>
            <a:endParaRPr lang="en-US" sz="1800"/>
          </a:p>
        </p:txBody>
      </p:sp>
      <p:pic>
        <p:nvPicPr>
          <p:cNvPr id="17" name="Content Placeholder 12" descr="FSA logo_vector.eps"/>
          <p:cNvPicPr>
            <a:picLocks noChangeAspect="1"/>
          </p:cNvPicPr>
          <p:nvPr/>
        </p:nvPicPr>
        <p:blipFill>
          <a:blip r:embed="rId3" cstate="print"/>
          <a:srcRect l="-10526" r="-10526"/>
          <a:stretch>
            <a:fillRect/>
          </a:stretch>
        </p:blipFill>
        <p:spPr>
          <a:xfrm>
            <a:off x="2" y="5914965"/>
            <a:ext cx="1365625" cy="820746"/>
          </a:xfrm>
          <a:prstGeom prst="rect">
            <a:avLst/>
          </a:prstGeom>
        </p:spPr>
      </p:pic>
      <p:sp>
        <p:nvSpPr>
          <p:cNvPr id="19" name="Freeform 18"/>
          <p:cNvSpPr/>
          <p:nvPr/>
        </p:nvSpPr>
        <p:spPr>
          <a:xfrm>
            <a:off x="9839541" y="6195909"/>
            <a:ext cx="2374900" cy="654897"/>
          </a:xfrm>
          <a:custGeom>
            <a:avLst/>
            <a:gdLst>
              <a:gd name="connsiteX0" fmla="*/ 1619250 w 1619250"/>
              <a:gd name="connsiteY0" fmla="*/ 0 h 577850"/>
              <a:gd name="connsiteX1" fmla="*/ 273050 w 1619250"/>
              <a:gd name="connsiteY1" fmla="*/ 577850 h 577850"/>
              <a:gd name="connsiteX2" fmla="*/ 0 w 1619250"/>
              <a:gd name="connsiteY2" fmla="*/ 577850 h 577850"/>
              <a:gd name="connsiteX3" fmla="*/ 1619250 w 1619250"/>
              <a:gd name="connsiteY3" fmla="*/ 0 h 577850"/>
            </a:gdLst>
            <a:ahLst/>
            <a:cxnLst>
              <a:cxn ang="0">
                <a:pos x="connsiteX0" y="connsiteY0"/>
              </a:cxn>
              <a:cxn ang="0">
                <a:pos x="connsiteX1" y="connsiteY1"/>
              </a:cxn>
              <a:cxn ang="0">
                <a:pos x="connsiteX2" y="connsiteY2"/>
              </a:cxn>
              <a:cxn ang="0">
                <a:pos x="connsiteX3" y="connsiteY3"/>
              </a:cxn>
            </a:cxnLst>
            <a:rect l="l" t="t" r="r" b="b"/>
            <a:pathLst>
              <a:path w="1619250" h="577850">
                <a:moveTo>
                  <a:pt x="1619250" y="0"/>
                </a:moveTo>
                <a:lnTo>
                  <a:pt x="273050" y="577850"/>
                </a:lnTo>
                <a:lnTo>
                  <a:pt x="0" y="577850"/>
                </a:lnTo>
                <a:lnTo>
                  <a:pt x="1619250" y="0"/>
                </a:lnTo>
                <a:close/>
              </a:path>
            </a:pathLst>
          </a:custGeom>
          <a:solidFill>
            <a:srgbClr val="D3B63A"/>
          </a:solidFill>
          <a:ln>
            <a:noFill/>
          </a:ln>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sz="1800"/>
          </a:p>
        </p:txBody>
      </p:sp>
      <p:sp>
        <p:nvSpPr>
          <p:cNvPr id="20" name="Freeform 19"/>
          <p:cNvSpPr/>
          <p:nvPr/>
        </p:nvSpPr>
        <p:spPr>
          <a:xfrm>
            <a:off x="8238" y="5628320"/>
            <a:ext cx="5900447" cy="1229683"/>
          </a:xfrm>
          <a:custGeom>
            <a:avLst/>
            <a:gdLst>
              <a:gd name="connsiteX0" fmla="*/ 0 w 3951021"/>
              <a:gd name="connsiteY0" fmla="*/ 0 h 1095620"/>
              <a:gd name="connsiteX1" fmla="*/ 3295284 w 3951021"/>
              <a:gd name="connsiteY1" fmla="*/ 1095620 h 1095620"/>
              <a:gd name="connsiteX2" fmla="*/ 3951021 w 3951021"/>
              <a:gd name="connsiteY2" fmla="*/ 1095620 h 1095620"/>
              <a:gd name="connsiteX3" fmla="*/ 0 w 3951021"/>
              <a:gd name="connsiteY3" fmla="*/ 0 h 1095620"/>
              <a:gd name="connsiteX0" fmla="*/ 0 w 3951021"/>
              <a:gd name="connsiteY0" fmla="*/ 0 h 1095620"/>
              <a:gd name="connsiteX1" fmla="*/ 2830458 w 3951021"/>
              <a:gd name="connsiteY1" fmla="*/ 1095620 h 1095620"/>
              <a:gd name="connsiteX2" fmla="*/ 3951021 w 3951021"/>
              <a:gd name="connsiteY2" fmla="*/ 1095620 h 1095620"/>
              <a:gd name="connsiteX3" fmla="*/ 0 w 3951021"/>
              <a:gd name="connsiteY3" fmla="*/ 0 h 1095620"/>
              <a:gd name="connsiteX0" fmla="*/ 0 w 4208336"/>
              <a:gd name="connsiteY0" fmla="*/ 0 h 780214"/>
              <a:gd name="connsiteX1" fmla="*/ 3087773 w 4208336"/>
              <a:gd name="connsiteY1" fmla="*/ 780214 h 780214"/>
              <a:gd name="connsiteX2" fmla="*/ 4208336 w 4208336"/>
              <a:gd name="connsiteY2" fmla="*/ 780214 h 780214"/>
              <a:gd name="connsiteX3" fmla="*/ 0 w 4208336"/>
              <a:gd name="connsiteY3" fmla="*/ 0 h 780214"/>
              <a:gd name="connsiteX0" fmla="*/ 0 w 4424236"/>
              <a:gd name="connsiteY0" fmla="*/ 0 h 907214"/>
              <a:gd name="connsiteX1" fmla="*/ 3303673 w 4424236"/>
              <a:gd name="connsiteY1" fmla="*/ 907214 h 907214"/>
              <a:gd name="connsiteX2" fmla="*/ 4424236 w 4424236"/>
              <a:gd name="connsiteY2" fmla="*/ 907214 h 907214"/>
              <a:gd name="connsiteX3" fmla="*/ 0 w 4424236"/>
              <a:gd name="connsiteY3" fmla="*/ 0 h 907214"/>
              <a:gd name="connsiteX0" fmla="*/ 0 w 4087686"/>
              <a:gd name="connsiteY0" fmla="*/ 0 h 907214"/>
              <a:gd name="connsiteX1" fmla="*/ 3303673 w 4087686"/>
              <a:gd name="connsiteY1" fmla="*/ 907214 h 907214"/>
              <a:gd name="connsiteX2" fmla="*/ 4087686 w 4087686"/>
              <a:gd name="connsiteY2" fmla="*/ 907214 h 907214"/>
              <a:gd name="connsiteX3" fmla="*/ 0 w 4087686"/>
              <a:gd name="connsiteY3" fmla="*/ 0 h 907214"/>
              <a:gd name="connsiteX0" fmla="*/ 0 w 4087686"/>
              <a:gd name="connsiteY0" fmla="*/ 0 h 907214"/>
              <a:gd name="connsiteX1" fmla="*/ 2852823 w 4087686"/>
              <a:gd name="connsiteY1" fmla="*/ 907214 h 907214"/>
              <a:gd name="connsiteX2" fmla="*/ 4087686 w 4087686"/>
              <a:gd name="connsiteY2" fmla="*/ 907214 h 907214"/>
              <a:gd name="connsiteX3" fmla="*/ 0 w 4087686"/>
              <a:gd name="connsiteY3" fmla="*/ 0 h 907214"/>
              <a:gd name="connsiteX0" fmla="*/ 0 w 3770186"/>
              <a:gd name="connsiteY0" fmla="*/ 0 h 907214"/>
              <a:gd name="connsiteX1" fmla="*/ 2852823 w 3770186"/>
              <a:gd name="connsiteY1" fmla="*/ 907214 h 907214"/>
              <a:gd name="connsiteX2" fmla="*/ 3770186 w 3770186"/>
              <a:gd name="connsiteY2" fmla="*/ 907214 h 907214"/>
              <a:gd name="connsiteX3" fmla="*/ 0 w 3770186"/>
              <a:gd name="connsiteY3" fmla="*/ 0 h 907214"/>
              <a:gd name="connsiteX0" fmla="*/ 0 w 3611436"/>
              <a:gd name="connsiteY0" fmla="*/ 0 h 907214"/>
              <a:gd name="connsiteX1" fmla="*/ 2852823 w 3611436"/>
              <a:gd name="connsiteY1" fmla="*/ 907214 h 907214"/>
              <a:gd name="connsiteX2" fmla="*/ 3611436 w 3611436"/>
              <a:gd name="connsiteY2" fmla="*/ 907214 h 907214"/>
              <a:gd name="connsiteX3" fmla="*/ 0 w 3611436"/>
              <a:gd name="connsiteY3" fmla="*/ 0 h 907214"/>
              <a:gd name="connsiteX0" fmla="*/ 0 w 3459036"/>
              <a:gd name="connsiteY0" fmla="*/ 0 h 907214"/>
              <a:gd name="connsiteX1" fmla="*/ 2852823 w 3459036"/>
              <a:gd name="connsiteY1" fmla="*/ 907214 h 907214"/>
              <a:gd name="connsiteX2" fmla="*/ 3459036 w 3459036"/>
              <a:gd name="connsiteY2" fmla="*/ 907214 h 907214"/>
              <a:gd name="connsiteX3" fmla="*/ 0 w 3459036"/>
              <a:gd name="connsiteY3" fmla="*/ 0 h 907214"/>
              <a:gd name="connsiteX0" fmla="*/ 0 w 3579686"/>
              <a:gd name="connsiteY0" fmla="*/ 0 h 907214"/>
              <a:gd name="connsiteX1" fmla="*/ 2852823 w 3579686"/>
              <a:gd name="connsiteY1" fmla="*/ 907214 h 907214"/>
              <a:gd name="connsiteX2" fmla="*/ 3579686 w 3579686"/>
              <a:gd name="connsiteY2" fmla="*/ 907214 h 907214"/>
              <a:gd name="connsiteX3" fmla="*/ 0 w 3579686"/>
              <a:gd name="connsiteY3" fmla="*/ 0 h 907214"/>
              <a:gd name="connsiteX0" fmla="*/ 0 w 4138486"/>
              <a:gd name="connsiteY0" fmla="*/ 0 h 1085014"/>
              <a:gd name="connsiteX1" fmla="*/ 3411623 w 4138486"/>
              <a:gd name="connsiteY1" fmla="*/ 1085014 h 1085014"/>
              <a:gd name="connsiteX2" fmla="*/ 4138486 w 4138486"/>
              <a:gd name="connsiteY2" fmla="*/ 1085014 h 1085014"/>
              <a:gd name="connsiteX3" fmla="*/ 0 w 4138486"/>
              <a:gd name="connsiteY3" fmla="*/ 0 h 1085014"/>
              <a:gd name="connsiteX0" fmla="*/ 0 w 4034577"/>
              <a:gd name="connsiteY0" fmla="*/ 0 h 1085014"/>
              <a:gd name="connsiteX1" fmla="*/ 3307714 w 4034577"/>
              <a:gd name="connsiteY1" fmla="*/ 1085014 h 1085014"/>
              <a:gd name="connsiteX2" fmla="*/ 4034577 w 4034577"/>
              <a:gd name="connsiteY2" fmla="*/ 1085014 h 1085014"/>
              <a:gd name="connsiteX3" fmla="*/ 0 w 4034577"/>
              <a:gd name="connsiteY3" fmla="*/ 0 h 1085014"/>
              <a:gd name="connsiteX0" fmla="*/ 0 w 4103850"/>
              <a:gd name="connsiteY0" fmla="*/ 0 h 1085014"/>
              <a:gd name="connsiteX1" fmla="*/ 3376987 w 4103850"/>
              <a:gd name="connsiteY1" fmla="*/ 1085014 h 1085014"/>
              <a:gd name="connsiteX2" fmla="*/ 4103850 w 4103850"/>
              <a:gd name="connsiteY2" fmla="*/ 1085014 h 1085014"/>
              <a:gd name="connsiteX3" fmla="*/ 0 w 4103850"/>
              <a:gd name="connsiteY3" fmla="*/ 0 h 1085014"/>
              <a:gd name="connsiteX0" fmla="*/ 0 w 4023032"/>
              <a:gd name="connsiteY0" fmla="*/ 0 h 1085014"/>
              <a:gd name="connsiteX1" fmla="*/ 3296169 w 4023032"/>
              <a:gd name="connsiteY1" fmla="*/ 1085014 h 1085014"/>
              <a:gd name="connsiteX2" fmla="*/ 4023032 w 4023032"/>
              <a:gd name="connsiteY2" fmla="*/ 1085014 h 1085014"/>
              <a:gd name="connsiteX3" fmla="*/ 0 w 4023032"/>
              <a:gd name="connsiteY3" fmla="*/ 0 h 1085014"/>
            </a:gdLst>
            <a:ahLst/>
            <a:cxnLst>
              <a:cxn ang="0">
                <a:pos x="connsiteX0" y="connsiteY0"/>
              </a:cxn>
              <a:cxn ang="0">
                <a:pos x="connsiteX1" y="connsiteY1"/>
              </a:cxn>
              <a:cxn ang="0">
                <a:pos x="connsiteX2" y="connsiteY2"/>
              </a:cxn>
              <a:cxn ang="0">
                <a:pos x="connsiteX3" y="connsiteY3"/>
              </a:cxn>
            </a:cxnLst>
            <a:rect l="l" t="t" r="r" b="b"/>
            <a:pathLst>
              <a:path w="4023032" h="1085014">
                <a:moveTo>
                  <a:pt x="0" y="0"/>
                </a:moveTo>
                <a:lnTo>
                  <a:pt x="3296169" y="1085014"/>
                </a:lnTo>
                <a:lnTo>
                  <a:pt x="4023032" y="1085014"/>
                </a:lnTo>
                <a:lnTo>
                  <a:pt x="0" y="0"/>
                </a:lnTo>
                <a:close/>
              </a:path>
            </a:pathLst>
          </a:custGeom>
          <a:solidFill>
            <a:schemeClr val="bg1"/>
          </a:solidFill>
          <a:ln>
            <a:noFill/>
          </a:ln>
          <a:effectLst>
            <a:outerShdw blurRad="50800" dist="38100" dir="5400000" rotWithShape="0">
              <a:srgbClr val="000000">
                <a:alpha val="71000"/>
              </a:srgbClr>
            </a:outerShdw>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sz="1800"/>
          </a:p>
        </p:txBody>
      </p:sp>
      <p:sp>
        <p:nvSpPr>
          <p:cNvPr id="21" name="Freeform 20"/>
          <p:cNvSpPr/>
          <p:nvPr/>
        </p:nvSpPr>
        <p:spPr>
          <a:xfrm>
            <a:off x="-12086" y="5613924"/>
            <a:ext cx="7355020" cy="1244076"/>
          </a:xfrm>
          <a:custGeom>
            <a:avLst/>
            <a:gdLst>
              <a:gd name="connsiteX0" fmla="*/ 0 w 3951021"/>
              <a:gd name="connsiteY0" fmla="*/ 0 h 1095620"/>
              <a:gd name="connsiteX1" fmla="*/ 3295284 w 3951021"/>
              <a:gd name="connsiteY1" fmla="*/ 1095620 h 1095620"/>
              <a:gd name="connsiteX2" fmla="*/ 3951021 w 3951021"/>
              <a:gd name="connsiteY2" fmla="*/ 1095620 h 1095620"/>
              <a:gd name="connsiteX3" fmla="*/ 0 w 3951021"/>
              <a:gd name="connsiteY3" fmla="*/ 0 h 1095620"/>
              <a:gd name="connsiteX0" fmla="*/ 0 w 3951021"/>
              <a:gd name="connsiteY0" fmla="*/ 0 h 1095620"/>
              <a:gd name="connsiteX1" fmla="*/ 2830458 w 3951021"/>
              <a:gd name="connsiteY1" fmla="*/ 1095620 h 1095620"/>
              <a:gd name="connsiteX2" fmla="*/ 3951021 w 3951021"/>
              <a:gd name="connsiteY2" fmla="*/ 1095620 h 1095620"/>
              <a:gd name="connsiteX3" fmla="*/ 0 w 3951021"/>
              <a:gd name="connsiteY3" fmla="*/ 0 h 1095620"/>
              <a:gd name="connsiteX0" fmla="*/ 0 w 4208336"/>
              <a:gd name="connsiteY0" fmla="*/ 0 h 780214"/>
              <a:gd name="connsiteX1" fmla="*/ 3087773 w 4208336"/>
              <a:gd name="connsiteY1" fmla="*/ 780214 h 780214"/>
              <a:gd name="connsiteX2" fmla="*/ 4208336 w 4208336"/>
              <a:gd name="connsiteY2" fmla="*/ 780214 h 780214"/>
              <a:gd name="connsiteX3" fmla="*/ 0 w 4208336"/>
              <a:gd name="connsiteY3" fmla="*/ 0 h 780214"/>
              <a:gd name="connsiteX0" fmla="*/ 0 w 4328986"/>
              <a:gd name="connsiteY0" fmla="*/ 0 h 780214"/>
              <a:gd name="connsiteX1" fmla="*/ 3087773 w 4328986"/>
              <a:gd name="connsiteY1" fmla="*/ 780214 h 780214"/>
              <a:gd name="connsiteX2" fmla="*/ 4328986 w 4328986"/>
              <a:gd name="connsiteY2" fmla="*/ 780214 h 780214"/>
              <a:gd name="connsiteX3" fmla="*/ 0 w 4328986"/>
              <a:gd name="connsiteY3" fmla="*/ 0 h 780214"/>
              <a:gd name="connsiteX0" fmla="*/ 0 w 4551236"/>
              <a:gd name="connsiteY0" fmla="*/ 0 h 869114"/>
              <a:gd name="connsiteX1" fmla="*/ 3310023 w 4551236"/>
              <a:gd name="connsiteY1" fmla="*/ 869114 h 869114"/>
              <a:gd name="connsiteX2" fmla="*/ 4551236 w 4551236"/>
              <a:gd name="connsiteY2" fmla="*/ 869114 h 869114"/>
              <a:gd name="connsiteX3" fmla="*/ 0 w 4551236"/>
              <a:gd name="connsiteY3" fmla="*/ 0 h 869114"/>
              <a:gd name="connsiteX0" fmla="*/ 0 w 5300536"/>
              <a:gd name="connsiteY0" fmla="*/ 0 h 1097714"/>
              <a:gd name="connsiteX1" fmla="*/ 4059323 w 5300536"/>
              <a:gd name="connsiteY1" fmla="*/ 1097714 h 1097714"/>
              <a:gd name="connsiteX2" fmla="*/ 5300536 w 5300536"/>
              <a:gd name="connsiteY2" fmla="*/ 1097714 h 1097714"/>
              <a:gd name="connsiteX3" fmla="*/ 0 w 5300536"/>
              <a:gd name="connsiteY3" fmla="*/ 0 h 1097714"/>
              <a:gd name="connsiteX0" fmla="*/ 0 w 5014786"/>
              <a:gd name="connsiteY0" fmla="*/ 0 h 1097714"/>
              <a:gd name="connsiteX1" fmla="*/ 4059323 w 5014786"/>
              <a:gd name="connsiteY1" fmla="*/ 1097714 h 1097714"/>
              <a:gd name="connsiteX2" fmla="*/ 5014786 w 5014786"/>
              <a:gd name="connsiteY2" fmla="*/ 1097714 h 1097714"/>
              <a:gd name="connsiteX3" fmla="*/ 0 w 5014786"/>
              <a:gd name="connsiteY3" fmla="*/ 0 h 1097714"/>
            </a:gdLst>
            <a:ahLst/>
            <a:cxnLst>
              <a:cxn ang="0">
                <a:pos x="connsiteX0" y="connsiteY0"/>
              </a:cxn>
              <a:cxn ang="0">
                <a:pos x="connsiteX1" y="connsiteY1"/>
              </a:cxn>
              <a:cxn ang="0">
                <a:pos x="connsiteX2" y="connsiteY2"/>
              </a:cxn>
              <a:cxn ang="0">
                <a:pos x="connsiteX3" y="connsiteY3"/>
              </a:cxn>
            </a:cxnLst>
            <a:rect l="l" t="t" r="r" b="b"/>
            <a:pathLst>
              <a:path w="5014786" h="1097714">
                <a:moveTo>
                  <a:pt x="0" y="0"/>
                </a:moveTo>
                <a:lnTo>
                  <a:pt x="4059323" y="1097714"/>
                </a:lnTo>
                <a:lnTo>
                  <a:pt x="5014786" y="1097714"/>
                </a:lnTo>
                <a:lnTo>
                  <a:pt x="0" y="0"/>
                </a:lnTo>
                <a:close/>
              </a:path>
            </a:pathLst>
          </a:custGeom>
          <a:solidFill>
            <a:srgbClr val="D3B63A"/>
          </a:solidFill>
          <a:ln>
            <a:noFill/>
          </a:ln>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sz="1800"/>
          </a:p>
        </p:txBody>
      </p:sp>
    </p:spTree>
    <p:extLst>
      <p:ext uri="{BB962C8B-B14F-4D97-AF65-F5344CB8AC3E}">
        <p14:creationId xmlns:p14="http://schemas.microsoft.com/office/powerpoint/2010/main" val="3287343093"/>
      </p:ext>
    </p:extLst>
  </p:cSld>
  <p:clrMap bg1="lt1" tx1="dk1" bg2="lt2" tx2="dk2" accent1="accent1" accent2="accent2" accent3="accent3" accent4="accent4" accent5="accent5" accent6="accent6" hlink="hlink" folHlink="folHlink"/>
  <p:sldLayoutIdLst>
    <p:sldLayoutId id="2147483756" r:id="rId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17" indent="-256002" algn="l" rtl="0" eaLnBrk="1" latinLnBrk="0" hangingPunct="1">
        <a:spcBef>
          <a:spcPts val="400"/>
        </a:spcBef>
        <a:spcAft>
          <a:spcPts val="0"/>
        </a:spcAft>
        <a:buClr>
          <a:schemeClr val="tx1"/>
        </a:buClr>
        <a:buSzPct val="100000"/>
        <a:buFont typeface="Wingdings" pitchFamily="2" charset="2"/>
        <a:buChar char="§"/>
        <a:defRPr kumimoji="0" sz="2700" kern="1200">
          <a:solidFill>
            <a:schemeClr val="tx1"/>
          </a:solidFill>
          <a:latin typeface="+mn-lt"/>
          <a:ea typeface="+mn-ea"/>
          <a:cs typeface="+mn-cs"/>
        </a:defRPr>
      </a:lvl1pPr>
      <a:lvl2pPr marL="621720" indent="-228573" algn="l" rtl="0" eaLnBrk="1" latinLnBrk="0" hangingPunct="1">
        <a:spcBef>
          <a:spcPts val="324"/>
        </a:spcBef>
        <a:buClr>
          <a:schemeClr val="tx1"/>
        </a:buClr>
        <a:buFont typeface="Arial" pitchFamily="34" charset="0"/>
        <a:buChar char="•"/>
        <a:defRPr kumimoji="0" sz="2300" kern="1200">
          <a:solidFill>
            <a:schemeClr val="tx1"/>
          </a:solidFill>
          <a:latin typeface="+mn-lt"/>
          <a:ea typeface="+mn-ea"/>
          <a:cs typeface="+mn-cs"/>
        </a:defRPr>
      </a:lvl2pPr>
      <a:lvl3pPr marL="859435" indent="-228573" algn="l" rtl="0" eaLnBrk="1" latinLnBrk="0" hangingPunct="1">
        <a:spcBef>
          <a:spcPts val="350"/>
        </a:spcBef>
        <a:buClr>
          <a:schemeClr val="tx1"/>
        </a:buClr>
        <a:buSzPct val="100000"/>
        <a:buFont typeface="Arial" pitchFamily="34" charset="0"/>
        <a:buChar char="•"/>
        <a:defRPr kumimoji="0" sz="2100" kern="1200">
          <a:solidFill>
            <a:schemeClr val="tx1"/>
          </a:solidFill>
          <a:latin typeface="+mn-lt"/>
          <a:ea typeface="+mn-ea"/>
          <a:cs typeface="+mn-cs"/>
        </a:defRPr>
      </a:lvl3pPr>
      <a:lvl4pPr marL="1142867" indent="-228573" algn="l" rtl="0" eaLnBrk="1" latinLnBrk="0" hangingPunct="1">
        <a:spcBef>
          <a:spcPts val="350"/>
        </a:spcBef>
        <a:buClr>
          <a:schemeClr val="tx1"/>
        </a:buClr>
        <a:buFont typeface="Arial" pitchFamily="34" charset="0"/>
        <a:buChar char="•"/>
        <a:defRPr kumimoji="0" sz="1900" kern="1200">
          <a:solidFill>
            <a:schemeClr val="tx1"/>
          </a:solidFill>
          <a:latin typeface="+mn-lt"/>
          <a:ea typeface="+mn-ea"/>
          <a:cs typeface="+mn-cs"/>
        </a:defRPr>
      </a:lvl4pPr>
      <a:lvl5pPr marL="1371440" indent="-228573" algn="l" rtl="0" eaLnBrk="1" latinLnBrk="0" hangingPunct="1">
        <a:spcBef>
          <a:spcPts val="350"/>
        </a:spcBef>
        <a:buClr>
          <a:schemeClr val="tx1"/>
        </a:buClr>
        <a:buFont typeface="Arial" pitchFamily="34" charset="0"/>
        <a:buChar char="•"/>
        <a:defRPr kumimoji="0" sz="1800" kern="1200">
          <a:solidFill>
            <a:schemeClr val="tx1"/>
          </a:solidFill>
          <a:latin typeface="+mn-lt"/>
          <a:ea typeface="+mn-ea"/>
          <a:cs typeface="+mn-cs"/>
        </a:defRPr>
      </a:lvl5pPr>
      <a:lvl6pPr marL="1600013" indent="-228573" algn="l" rtl="0" eaLnBrk="1" latinLnBrk="0" hangingPunct="1">
        <a:spcBef>
          <a:spcPts val="350"/>
        </a:spcBef>
        <a:buClr>
          <a:schemeClr val="tx1"/>
        </a:buClr>
        <a:buFont typeface="Arial" pitchFamily="34" charset="0"/>
        <a:buChar char="•"/>
        <a:defRPr kumimoji="0" sz="1800" kern="1200" baseline="0">
          <a:solidFill>
            <a:schemeClr val="tx1"/>
          </a:solidFill>
          <a:latin typeface="+mn-lt"/>
          <a:ea typeface="+mn-ea"/>
          <a:cs typeface="+mn-cs"/>
        </a:defRPr>
      </a:lvl6pPr>
      <a:lvl7pPr marL="1828586" indent="-228573"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159" indent="-228573"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5733" indent="-228573"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46" algn="l" rtl="0" eaLnBrk="1" latinLnBrk="0" hangingPunct="1">
        <a:defRPr kumimoji="0" kern="1200">
          <a:solidFill>
            <a:schemeClr val="tx1"/>
          </a:solidFill>
          <a:latin typeface="+mn-lt"/>
          <a:ea typeface="+mn-ea"/>
          <a:cs typeface="+mn-cs"/>
        </a:defRPr>
      </a:lvl2pPr>
      <a:lvl3pPr marL="914293" algn="l" rtl="0" eaLnBrk="1" latinLnBrk="0" hangingPunct="1">
        <a:defRPr kumimoji="0" kern="1200">
          <a:solidFill>
            <a:schemeClr val="tx1"/>
          </a:solidFill>
          <a:latin typeface="+mn-lt"/>
          <a:ea typeface="+mn-ea"/>
          <a:cs typeface="+mn-cs"/>
        </a:defRPr>
      </a:lvl3pPr>
      <a:lvl4pPr marL="1371440" algn="l" rtl="0" eaLnBrk="1" latinLnBrk="0" hangingPunct="1">
        <a:defRPr kumimoji="0" kern="1200">
          <a:solidFill>
            <a:schemeClr val="tx1"/>
          </a:solidFill>
          <a:latin typeface="+mn-lt"/>
          <a:ea typeface="+mn-ea"/>
          <a:cs typeface="+mn-cs"/>
        </a:defRPr>
      </a:lvl4pPr>
      <a:lvl5pPr marL="1828586" algn="l" rtl="0" eaLnBrk="1" latinLnBrk="0" hangingPunct="1">
        <a:defRPr kumimoji="0" kern="1200">
          <a:solidFill>
            <a:schemeClr val="tx1"/>
          </a:solidFill>
          <a:latin typeface="+mn-lt"/>
          <a:ea typeface="+mn-ea"/>
          <a:cs typeface="+mn-cs"/>
        </a:defRPr>
      </a:lvl5pPr>
      <a:lvl6pPr marL="2285733" algn="l" rtl="0" eaLnBrk="1" latinLnBrk="0" hangingPunct="1">
        <a:defRPr kumimoji="0" kern="1200">
          <a:solidFill>
            <a:schemeClr val="tx1"/>
          </a:solidFill>
          <a:latin typeface="+mn-lt"/>
          <a:ea typeface="+mn-ea"/>
          <a:cs typeface="+mn-cs"/>
        </a:defRPr>
      </a:lvl6pPr>
      <a:lvl7pPr marL="2742879" algn="l" rtl="0" eaLnBrk="1" latinLnBrk="0" hangingPunct="1">
        <a:defRPr kumimoji="0" kern="1200">
          <a:solidFill>
            <a:schemeClr val="tx1"/>
          </a:solidFill>
          <a:latin typeface="+mn-lt"/>
          <a:ea typeface="+mn-ea"/>
          <a:cs typeface="+mn-cs"/>
        </a:defRPr>
      </a:lvl7pPr>
      <a:lvl8pPr marL="3200026" algn="l" rtl="0" eaLnBrk="1" latinLnBrk="0" hangingPunct="1">
        <a:defRPr kumimoji="0" kern="1200">
          <a:solidFill>
            <a:schemeClr val="tx1"/>
          </a:solidFill>
          <a:latin typeface="+mn-lt"/>
          <a:ea typeface="+mn-ea"/>
          <a:cs typeface="+mn-cs"/>
        </a:defRPr>
      </a:lvl8pPr>
      <a:lvl9pPr marL="3657172"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609600" y="274638"/>
            <a:ext cx="10972800" cy="1143000"/>
          </a:xfrm>
          <a:prstGeom prst="rect">
            <a:avLst/>
          </a:prstGeom>
        </p:spPr>
        <p:txBody>
          <a:bodyPr vert="horz" lIns="91429" tIns="45714" rIns="91429" bIns="45714"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32"/>
            <a:ext cx="10972800" cy="4525963"/>
          </a:xfrm>
          <a:prstGeom prst="rect">
            <a:avLst/>
          </a:prstGeom>
        </p:spPr>
        <p:txBody>
          <a:bodyPr vert="horz" lIns="91429" tIns="45714" rIns="91429" bIns="45714">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Right Triangle 10"/>
          <p:cNvSpPr/>
          <p:nvPr/>
        </p:nvSpPr>
        <p:spPr>
          <a:xfrm>
            <a:off x="2" y="5651576"/>
            <a:ext cx="4979172" cy="1206427"/>
          </a:xfrm>
          <a:prstGeom prst="rtTriangle">
            <a:avLst/>
          </a:prstGeom>
        </p:spPr>
        <p:style>
          <a:lnRef idx="0">
            <a:schemeClr val="accent4"/>
          </a:lnRef>
          <a:fillRef idx="3">
            <a:schemeClr val="accent4"/>
          </a:fillRef>
          <a:effectRef idx="3">
            <a:schemeClr val="accent4"/>
          </a:effectRef>
          <a:fontRef idx="minor">
            <a:schemeClr val="lt1"/>
          </a:fontRef>
        </p:style>
        <p:txBody>
          <a:bodyPr lIns="101882" tIns="50941" rIns="101882" bIns="50941" rtlCol="0" anchor="ctr"/>
          <a:lstStyle/>
          <a:p>
            <a:pPr algn="ctr"/>
            <a:endParaRPr lang="en-US" sz="1800"/>
          </a:p>
        </p:txBody>
      </p:sp>
      <p:sp>
        <p:nvSpPr>
          <p:cNvPr id="16" name="Right Triangle 15"/>
          <p:cNvSpPr/>
          <p:nvPr/>
        </p:nvSpPr>
        <p:spPr>
          <a:xfrm flipH="1">
            <a:off x="10217470" y="6214387"/>
            <a:ext cx="1972191" cy="651423"/>
          </a:xfrm>
          <a:prstGeom prst="rtTriangle">
            <a:avLst/>
          </a:prstGeom>
        </p:spPr>
        <p:style>
          <a:lnRef idx="1">
            <a:schemeClr val="accent4"/>
          </a:lnRef>
          <a:fillRef idx="3">
            <a:schemeClr val="accent4"/>
          </a:fillRef>
          <a:effectRef idx="2">
            <a:schemeClr val="accent4"/>
          </a:effectRef>
          <a:fontRef idx="minor">
            <a:schemeClr val="lt1"/>
          </a:fontRef>
        </p:style>
        <p:txBody>
          <a:bodyPr lIns="101882" tIns="50941" rIns="101882" bIns="50941" rtlCol="0" anchor="ctr"/>
          <a:lstStyle/>
          <a:p>
            <a:pPr algn="ctr"/>
            <a:endParaRPr lang="en-US" sz="1800"/>
          </a:p>
        </p:txBody>
      </p:sp>
      <p:pic>
        <p:nvPicPr>
          <p:cNvPr id="17" name="Content Placeholder 12" descr="FSA logo_vector.eps"/>
          <p:cNvPicPr>
            <a:picLocks noChangeAspect="1"/>
          </p:cNvPicPr>
          <p:nvPr/>
        </p:nvPicPr>
        <p:blipFill>
          <a:blip r:embed="rId5" cstate="print"/>
          <a:srcRect l="-10526" r="-10526"/>
          <a:stretch>
            <a:fillRect/>
          </a:stretch>
        </p:blipFill>
        <p:spPr>
          <a:xfrm>
            <a:off x="2" y="5914965"/>
            <a:ext cx="1365625" cy="820746"/>
          </a:xfrm>
          <a:prstGeom prst="rect">
            <a:avLst/>
          </a:prstGeom>
        </p:spPr>
      </p:pic>
      <p:sp>
        <p:nvSpPr>
          <p:cNvPr id="19" name="Freeform 18"/>
          <p:cNvSpPr/>
          <p:nvPr/>
        </p:nvSpPr>
        <p:spPr>
          <a:xfrm>
            <a:off x="9839541" y="6195909"/>
            <a:ext cx="2374900" cy="654897"/>
          </a:xfrm>
          <a:custGeom>
            <a:avLst/>
            <a:gdLst>
              <a:gd name="connsiteX0" fmla="*/ 1619250 w 1619250"/>
              <a:gd name="connsiteY0" fmla="*/ 0 h 577850"/>
              <a:gd name="connsiteX1" fmla="*/ 273050 w 1619250"/>
              <a:gd name="connsiteY1" fmla="*/ 577850 h 577850"/>
              <a:gd name="connsiteX2" fmla="*/ 0 w 1619250"/>
              <a:gd name="connsiteY2" fmla="*/ 577850 h 577850"/>
              <a:gd name="connsiteX3" fmla="*/ 1619250 w 1619250"/>
              <a:gd name="connsiteY3" fmla="*/ 0 h 577850"/>
            </a:gdLst>
            <a:ahLst/>
            <a:cxnLst>
              <a:cxn ang="0">
                <a:pos x="connsiteX0" y="connsiteY0"/>
              </a:cxn>
              <a:cxn ang="0">
                <a:pos x="connsiteX1" y="connsiteY1"/>
              </a:cxn>
              <a:cxn ang="0">
                <a:pos x="connsiteX2" y="connsiteY2"/>
              </a:cxn>
              <a:cxn ang="0">
                <a:pos x="connsiteX3" y="connsiteY3"/>
              </a:cxn>
            </a:cxnLst>
            <a:rect l="l" t="t" r="r" b="b"/>
            <a:pathLst>
              <a:path w="1619250" h="577850">
                <a:moveTo>
                  <a:pt x="1619250" y="0"/>
                </a:moveTo>
                <a:lnTo>
                  <a:pt x="273050" y="577850"/>
                </a:lnTo>
                <a:lnTo>
                  <a:pt x="0" y="577850"/>
                </a:lnTo>
                <a:lnTo>
                  <a:pt x="1619250" y="0"/>
                </a:lnTo>
                <a:close/>
              </a:path>
            </a:pathLst>
          </a:custGeom>
          <a:solidFill>
            <a:srgbClr val="D3B63A"/>
          </a:solidFill>
          <a:ln>
            <a:noFill/>
          </a:ln>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sz="1800"/>
          </a:p>
        </p:txBody>
      </p:sp>
      <p:sp>
        <p:nvSpPr>
          <p:cNvPr id="20" name="Freeform 19"/>
          <p:cNvSpPr/>
          <p:nvPr/>
        </p:nvSpPr>
        <p:spPr>
          <a:xfrm>
            <a:off x="8238" y="5628320"/>
            <a:ext cx="5900447" cy="1229683"/>
          </a:xfrm>
          <a:custGeom>
            <a:avLst/>
            <a:gdLst>
              <a:gd name="connsiteX0" fmla="*/ 0 w 3951021"/>
              <a:gd name="connsiteY0" fmla="*/ 0 h 1095620"/>
              <a:gd name="connsiteX1" fmla="*/ 3295284 w 3951021"/>
              <a:gd name="connsiteY1" fmla="*/ 1095620 h 1095620"/>
              <a:gd name="connsiteX2" fmla="*/ 3951021 w 3951021"/>
              <a:gd name="connsiteY2" fmla="*/ 1095620 h 1095620"/>
              <a:gd name="connsiteX3" fmla="*/ 0 w 3951021"/>
              <a:gd name="connsiteY3" fmla="*/ 0 h 1095620"/>
              <a:gd name="connsiteX0" fmla="*/ 0 w 3951021"/>
              <a:gd name="connsiteY0" fmla="*/ 0 h 1095620"/>
              <a:gd name="connsiteX1" fmla="*/ 2830458 w 3951021"/>
              <a:gd name="connsiteY1" fmla="*/ 1095620 h 1095620"/>
              <a:gd name="connsiteX2" fmla="*/ 3951021 w 3951021"/>
              <a:gd name="connsiteY2" fmla="*/ 1095620 h 1095620"/>
              <a:gd name="connsiteX3" fmla="*/ 0 w 3951021"/>
              <a:gd name="connsiteY3" fmla="*/ 0 h 1095620"/>
              <a:gd name="connsiteX0" fmla="*/ 0 w 4208336"/>
              <a:gd name="connsiteY0" fmla="*/ 0 h 780214"/>
              <a:gd name="connsiteX1" fmla="*/ 3087773 w 4208336"/>
              <a:gd name="connsiteY1" fmla="*/ 780214 h 780214"/>
              <a:gd name="connsiteX2" fmla="*/ 4208336 w 4208336"/>
              <a:gd name="connsiteY2" fmla="*/ 780214 h 780214"/>
              <a:gd name="connsiteX3" fmla="*/ 0 w 4208336"/>
              <a:gd name="connsiteY3" fmla="*/ 0 h 780214"/>
              <a:gd name="connsiteX0" fmla="*/ 0 w 4424236"/>
              <a:gd name="connsiteY0" fmla="*/ 0 h 907214"/>
              <a:gd name="connsiteX1" fmla="*/ 3303673 w 4424236"/>
              <a:gd name="connsiteY1" fmla="*/ 907214 h 907214"/>
              <a:gd name="connsiteX2" fmla="*/ 4424236 w 4424236"/>
              <a:gd name="connsiteY2" fmla="*/ 907214 h 907214"/>
              <a:gd name="connsiteX3" fmla="*/ 0 w 4424236"/>
              <a:gd name="connsiteY3" fmla="*/ 0 h 907214"/>
              <a:gd name="connsiteX0" fmla="*/ 0 w 4087686"/>
              <a:gd name="connsiteY0" fmla="*/ 0 h 907214"/>
              <a:gd name="connsiteX1" fmla="*/ 3303673 w 4087686"/>
              <a:gd name="connsiteY1" fmla="*/ 907214 h 907214"/>
              <a:gd name="connsiteX2" fmla="*/ 4087686 w 4087686"/>
              <a:gd name="connsiteY2" fmla="*/ 907214 h 907214"/>
              <a:gd name="connsiteX3" fmla="*/ 0 w 4087686"/>
              <a:gd name="connsiteY3" fmla="*/ 0 h 907214"/>
              <a:gd name="connsiteX0" fmla="*/ 0 w 4087686"/>
              <a:gd name="connsiteY0" fmla="*/ 0 h 907214"/>
              <a:gd name="connsiteX1" fmla="*/ 2852823 w 4087686"/>
              <a:gd name="connsiteY1" fmla="*/ 907214 h 907214"/>
              <a:gd name="connsiteX2" fmla="*/ 4087686 w 4087686"/>
              <a:gd name="connsiteY2" fmla="*/ 907214 h 907214"/>
              <a:gd name="connsiteX3" fmla="*/ 0 w 4087686"/>
              <a:gd name="connsiteY3" fmla="*/ 0 h 907214"/>
              <a:gd name="connsiteX0" fmla="*/ 0 w 3770186"/>
              <a:gd name="connsiteY0" fmla="*/ 0 h 907214"/>
              <a:gd name="connsiteX1" fmla="*/ 2852823 w 3770186"/>
              <a:gd name="connsiteY1" fmla="*/ 907214 h 907214"/>
              <a:gd name="connsiteX2" fmla="*/ 3770186 w 3770186"/>
              <a:gd name="connsiteY2" fmla="*/ 907214 h 907214"/>
              <a:gd name="connsiteX3" fmla="*/ 0 w 3770186"/>
              <a:gd name="connsiteY3" fmla="*/ 0 h 907214"/>
              <a:gd name="connsiteX0" fmla="*/ 0 w 3611436"/>
              <a:gd name="connsiteY0" fmla="*/ 0 h 907214"/>
              <a:gd name="connsiteX1" fmla="*/ 2852823 w 3611436"/>
              <a:gd name="connsiteY1" fmla="*/ 907214 h 907214"/>
              <a:gd name="connsiteX2" fmla="*/ 3611436 w 3611436"/>
              <a:gd name="connsiteY2" fmla="*/ 907214 h 907214"/>
              <a:gd name="connsiteX3" fmla="*/ 0 w 3611436"/>
              <a:gd name="connsiteY3" fmla="*/ 0 h 907214"/>
              <a:gd name="connsiteX0" fmla="*/ 0 w 3459036"/>
              <a:gd name="connsiteY0" fmla="*/ 0 h 907214"/>
              <a:gd name="connsiteX1" fmla="*/ 2852823 w 3459036"/>
              <a:gd name="connsiteY1" fmla="*/ 907214 h 907214"/>
              <a:gd name="connsiteX2" fmla="*/ 3459036 w 3459036"/>
              <a:gd name="connsiteY2" fmla="*/ 907214 h 907214"/>
              <a:gd name="connsiteX3" fmla="*/ 0 w 3459036"/>
              <a:gd name="connsiteY3" fmla="*/ 0 h 907214"/>
              <a:gd name="connsiteX0" fmla="*/ 0 w 3579686"/>
              <a:gd name="connsiteY0" fmla="*/ 0 h 907214"/>
              <a:gd name="connsiteX1" fmla="*/ 2852823 w 3579686"/>
              <a:gd name="connsiteY1" fmla="*/ 907214 h 907214"/>
              <a:gd name="connsiteX2" fmla="*/ 3579686 w 3579686"/>
              <a:gd name="connsiteY2" fmla="*/ 907214 h 907214"/>
              <a:gd name="connsiteX3" fmla="*/ 0 w 3579686"/>
              <a:gd name="connsiteY3" fmla="*/ 0 h 907214"/>
              <a:gd name="connsiteX0" fmla="*/ 0 w 4138486"/>
              <a:gd name="connsiteY0" fmla="*/ 0 h 1085014"/>
              <a:gd name="connsiteX1" fmla="*/ 3411623 w 4138486"/>
              <a:gd name="connsiteY1" fmla="*/ 1085014 h 1085014"/>
              <a:gd name="connsiteX2" fmla="*/ 4138486 w 4138486"/>
              <a:gd name="connsiteY2" fmla="*/ 1085014 h 1085014"/>
              <a:gd name="connsiteX3" fmla="*/ 0 w 4138486"/>
              <a:gd name="connsiteY3" fmla="*/ 0 h 1085014"/>
              <a:gd name="connsiteX0" fmla="*/ 0 w 4034577"/>
              <a:gd name="connsiteY0" fmla="*/ 0 h 1085014"/>
              <a:gd name="connsiteX1" fmla="*/ 3307714 w 4034577"/>
              <a:gd name="connsiteY1" fmla="*/ 1085014 h 1085014"/>
              <a:gd name="connsiteX2" fmla="*/ 4034577 w 4034577"/>
              <a:gd name="connsiteY2" fmla="*/ 1085014 h 1085014"/>
              <a:gd name="connsiteX3" fmla="*/ 0 w 4034577"/>
              <a:gd name="connsiteY3" fmla="*/ 0 h 1085014"/>
              <a:gd name="connsiteX0" fmla="*/ 0 w 4103850"/>
              <a:gd name="connsiteY0" fmla="*/ 0 h 1085014"/>
              <a:gd name="connsiteX1" fmla="*/ 3376987 w 4103850"/>
              <a:gd name="connsiteY1" fmla="*/ 1085014 h 1085014"/>
              <a:gd name="connsiteX2" fmla="*/ 4103850 w 4103850"/>
              <a:gd name="connsiteY2" fmla="*/ 1085014 h 1085014"/>
              <a:gd name="connsiteX3" fmla="*/ 0 w 4103850"/>
              <a:gd name="connsiteY3" fmla="*/ 0 h 1085014"/>
              <a:gd name="connsiteX0" fmla="*/ 0 w 4023032"/>
              <a:gd name="connsiteY0" fmla="*/ 0 h 1085014"/>
              <a:gd name="connsiteX1" fmla="*/ 3296169 w 4023032"/>
              <a:gd name="connsiteY1" fmla="*/ 1085014 h 1085014"/>
              <a:gd name="connsiteX2" fmla="*/ 4023032 w 4023032"/>
              <a:gd name="connsiteY2" fmla="*/ 1085014 h 1085014"/>
              <a:gd name="connsiteX3" fmla="*/ 0 w 4023032"/>
              <a:gd name="connsiteY3" fmla="*/ 0 h 1085014"/>
            </a:gdLst>
            <a:ahLst/>
            <a:cxnLst>
              <a:cxn ang="0">
                <a:pos x="connsiteX0" y="connsiteY0"/>
              </a:cxn>
              <a:cxn ang="0">
                <a:pos x="connsiteX1" y="connsiteY1"/>
              </a:cxn>
              <a:cxn ang="0">
                <a:pos x="connsiteX2" y="connsiteY2"/>
              </a:cxn>
              <a:cxn ang="0">
                <a:pos x="connsiteX3" y="connsiteY3"/>
              </a:cxn>
            </a:cxnLst>
            <a:rect l="l" t="t" r="r" b="b"/>
            <a:pathLst>
              <a:path w="4023032" h="1085014">
                <a:moveTo>
                  <a:pt x="0" y="0"/>
                </a:moveTo>
                <a:lnTo>
                  <a:pt x="3296169" y="1085014"/>
                </a:lnTo>
                <a:lnTo>
                  <a:pt x="4023032" y="1085014"/>
                </a:lnTo>
                <a:lnTo>
                  <a:pt x="0" y="0"/>
                </a:lnTo>
                <a:close/>
              </a:path>
            </a:pathLst>
          </a:custGeom>
          <a:solidFill>
            <a:schemeClr val="bg1"/>
          </a:solidFill>
          <a:ln>
            <a:noFill/>
          </a:ln>
          <a:effectLst>
            <a:outerShdw blurRad="50800" dist="38100" dir="5400000" rotWithShape="0">
              <a:srgbClr val="000000">
                <a:alpha val="71000"/>
              </a:srgbClr>
            </a:outerShdw>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sz="1800"/>
          </a:p>
        </p:txBody>
      </p:sp>
      <p:sp>
        <p:nvSpPr>
          <p:cNvPr id="21" name="Freeform 20"/>
          <p:cNvSpPr/>
          <p:nvPr/>
        </p:nvSpPr>
        <p:spPr>
          <a:xfrm>
            <a:off x="-12086" y="5613924"/>
            <a:ext cx="7355020" cy="1244076"/>
          </a:xfrm>
          <a:custGeom>
            <a:avLst/>
            <a:gdLst>
              <a:gd name="connsiteX0" fmla="*/ 0 w 3951021"/>
              <a:gd name="connsiteY0" fmla="*/ 0 h 1095620"/>
              <a:gd name="connsiteX1" fmla="*/ 3295284 w 3951021"/>
              <a:gd name="connsiteY1" fmla="*/ 1095620 h 1095620"/>
              <a:gd name="connsiteX2" fmla="*/ 3951021 w 3951021"/>
              <a:gd name="connsiteY2" fmla="*/ 1095620 h 1095620"/>
              <a:gd name="connsiteX3" fmla="*/ 0 w 3951021"/>
              <a:gd name="connsiteY3" fmla="*/ 0 h 1095620"/>
              <a:gd name="connsiteX0" fmla="*/ 0 w 3951021"/>
              <a:gd name="connsiteY0" fmla="*/ 0 h 1095620"/>
              <a:gd name="connsiteX1" fmla="*/ 2830458 w 3951021"/>
              <a:gd name="connsiteY1" fmla="*/ 1095620 h 1095620"/>
              <a:gd name="connsiteX2" fmla="*/ 3951021 w 3951021"/>
              <a:gd name="connsiteY2" fmla="*/ 1095620 h 1095620"/>
              <a:gd name="connsiteX3" fmla="*/ 0 w 3951021"/>
              <a:gd name="connsiteY3" fmla="*/ 0 h 1095620"/>
              <a:gd name="connsiteX0" fmla="*/ 0 w 4208336"/>
              <a:gd name="connsiteY0" fmla="*/ 0 h 780214"/>
              <a:gd name="connsiteX1" fmla="*/ 3087773 w 4208336"/>
              <a:gd name="connsiteY1" fmla="*/ 780214 h 780214"/>
              <a:gd name="connsiteX2" fmla="*/ 4208336 w 4208336"/>
              <a:gd name="connsiteY2" fmla="*/ 780214 h 780214"/>
              <a:gd name="connsiteX3" fmla="*/ 0 w 4208336"/>
              <a:gd name="connsiteY3" fmla="*/ 0 h 780214"/>
              <a:gd name="connsiteX0" fmla="*/ 0 w 4328986"/>
              <a:gd name="connsiteY0" fmla="*/ 0 h 780214"/>
              <a:gd name="connsiteX1" fmla="*/ 3087773 w 4328986"/>
              <a:gd name="connsiteY1" fmla="*/ 780214 h 780214"/>
              <a:gd name="connsiteX2" fmla="*/ 4328986 w 4328986"/>
              <a:gd name="connsiteY2" fmla="*/ 780214 h 780214"/>
              <a:gd name="connsiteX3" fmla="*/ 0 w 4328986"/>
              <a:gd name="connsiteY3" fmla="*/ 0 h 780214"/>
              <a:gd name="connsiteX0" fmla="*/ 0 w 4551236"/>
              <a:gd name="connsiteY0" fmla="*/ 0 h 869114"/>
              <a:gd name="connsiteX1" fmla="*/ 3310023 w 4551236"/>
              <a:gd name="connsiteY1" fmla="*/ 869114 h 869114"/>
              <a:gd name="connsiteX2" fmla="*/ 4551236 w 4551236"/>
              <a:gd name="connsiteY2" fmla="*/ 869114 h 869114"/>
              <a:gd name="connsiteX3" fmla="*/ 0 w 4551236"/>
              <a:gd name="connsiteY3" fmla="*/ 0 h 869114"/>
              <a:gd name="connsiteX0" fmla="*/ 0 w 5300536"/>
              <a:gd name="connsiteY0" fmla="*/ 0 h 1097714"/>
              <a:gd name="connsiteX1" fmla="*/ 4059323 w 5300536"/>
              <a:gd name="connsiteY1" fmla="*/ 1097714 h 1097714"/>
              <a:gd name="connsiteX2" fmla="*/ 5300536 w 5300536"/>
              <a:gd name="connsiteY2" fmla="*/ 1097714 h 1097714"/>
              <a:gd name="connsiteX3" fmla="*/ 0 w 5300536"/>
              <a:gd name="connsiteY3" fmla="*/ 0 h 1097714"/>
              <a:gd name="connsiteX0" fmla="*/ 0 w 5014786"/>
              <a:gd name="connsiteY0" fmla="*/ 0 h 1097714"/>
              <a:gd name="connsiteX1" fmla="*/ 4059323 w 5014786"/>
              <a:gd name="connsiteY1" fmla="*/ 1097714 h 1097714"/>
              <a:gd name="connsiteX2" fmla="*/ 5014786 w 5014786"/>
              <a:gd name="connsiteY2" fmla="*/ 1097714 h 1097714"/>
              <a:gd name="connsiteX3" fmla="*/ 0 w 5014786"/>
              <a:gd name="connsiteY3" fmla="*/ 0 h 1097714"/>
            </a:gdLst>
            <a:ahLst/>
            <a:cxnLst>
              <a:cxn ang="0">
                <a:pos x="connsiteX0" y="connsiteY0"/>
              </a:cxn>
              <a:cxn ang="0">
                <a:pos x="connsiteX1" y="connsiteY1"/>
              </a:cxn>
              <a:cxn ang="0">
                <a:pos x="connsiteX2" y="connsiteY2"/>
              </a:cxn>
              <a:cxn ang="0">
                <a:pos x="connsiteX3" y="connsiteY3"/>
              </a:cxn>
            </a:cxnLst>
            <a:rect l="l" t="t" r="r" b="b"/>
            <a:pathLst>
              <a:path w="5014786" h="1097714">
                <a:moveTo>
                  <a:pt x="0" y="0"/>
                </a:moveTo>
                <a:lnTo>
                  <a:pt x="4059323" y="1097714"/>
                </a:lnTo>
                <a:lnTo>
                  <a:pt x="5014786" y="1097714"/>
                </a:lnTo>
                <a:lnTo>
                  <a:pt x="0" y="0"/>
                </a:lnTo>
                <a:close/>
              </a:path>
            </a:pathLst>
          </a:custGeom>
          <a:solidFill>
            <a:srgbClr val="D3B63A"/>
          </a:solidFill>
          <a:ln>
            <a:noFill/>
          </a:ln>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sz="1800"/>
          </a:p>
        </p:txBody>
      </p:sp>
    </p:spTree>
    <p:extLst>
      <p:ext uri="{BB962C8B-B14F-4D97-AF65-F5344CB8AC3E}">
        <p14:creationId xmlns:p14="http://schemas.microsoft.com/office/powerpoint/2010/main" val="3234930510"/>
      </p:ext>
    </p:extLst>
  </p:cSld>
  <p:clrMap bg1="lt1" tx1="dk1" bg2="lt2" tx2="dk2" accent1="accent1" accent2="accent2" accent3="accent3" accent4="accent4" accent5="accent5" accent6="accent6" hlink="hlink" folHlink="folHlink"/>
  <p:sldLayoutIdLst>
    <p:sldLayoutId id="2147483686" r:id="rId1"/>
    <p:sldLayoutId id="2147483757" r:id="rId2"/>
    <p:sldLayoutId id="2147483758" r:id="rId3"/>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17" indent="-256002" algn="l" rtl="0" eaLnBrk="1" latinLnBrk="0" hangingPunct="1">
        <a:spcBef>
          <a:spcPts val="400"/>
        </a:spcBef>
        <a:spcAft>
          <a:spcPts val="0"/>
        </a:spcAft>
        <a:buClr>
          <a:schemeClr val="tx1"/>
        </a:buClr>
        <a:buSzPct val="100000"/>
        <a:buFont typeface="Wingdings" pitchFamily="2" charset="2"/>
        <a:buChar char="§"/>
        <a:defRPr kumimoji="0" sz="2700" kern="1200">
          <a:solidFill>
            <a:schemeClr val="tx1"/>
          </a:solidFill>
          <a:latin typeface="+mn-lt"/>
          <a:ea typeface="+mn-ea"/>
          <a:cs typeface="+mn-cs"/>
        </a:defRPr>
      </a:lvl1pPr>
      <a:lvl2pPr marL="621720" indent="-228573" algn="l" rtl="0" eaLnBrk="1" latinLnBrk="0" hangingPunct="1">
        <a:spcBef>
          <a:spcPts val="324"/>
        </a:spcBef>
        <a:buClr>
          <a:schemeClr val="tx1"/>
        </a:buClr>
        <a:buFont typeface="Arial" pitchFamily="34" charset="0"/>
        <a:buChar char="•"/>
        <a:defRPr kumimoji="0" sz="2300" kern="1200">
          <a:solidFill>
            <a:schemeClr val="tx1"/>
          </a:solidFill>
          <a:latin typeface="+mn-lt"/>
          <a:ea typeface="+mn-ea"/>
          <a:cs typeface="+mn-cs"/>
        </a:defRPr>
      </a:lvl2pPr>
      <a:lvl3pPr marL="859435" indent="-228573" algn="l" rtl="0" eaLnBrk="1" latinLnBrk="0" hangingPunct="1">
        <a:spcBef>
          <a:spcPts val="350"/>
        </a:spcBef>
        <a:buClr>
          <a:schemeClr val="tx1"/>
        </a:buClr>
        <a:buSzPct val="100000"/>
        <a:buFont typeface="Arial" pitchFamily="34" charset="0"/>
        <a:buChar char="•"/>
        <a:defRPr kumimoji="0" sz="2100" kern="1200">
          <a:solidFill>
            <a:schemeClr val="tx1"/>
          </a:solidFill>
          <a:latin typeface="+mn-lt"/>
          <a:ea typeface="+mn-ea"/>
          <a:cs typeface="+mn-cs"/>
        </a:defRPr>
      </a:lvl3pPr>
      <a:lvl4pPr marL="1142867" indent="-228573" algn="l" rtl="0" eaLnBrk="1" latinLnBrk="0" hangingPunct="1">
        <a:spcBef>
          <a:spcPts val="350"/>
        </a:spcBef>
        <a:buClr>
          <a:schemeClr val="tx1"/>
        </a:buClr>
        <a:buFont typeface="Arial" pitchFamily="34" charset="0"/>
        <a:buChar char="•"/>
        <a:defRPr kumimoji="0" sz="1900" kern="1200">
          <a:solidFill>
            <a:schemeClr val="tx1"/>
          </a:solidFill>
          <a:latin typeface="+mn-lt"/>
          <a:ea typeface="+mn-ea"/>
          <a:cs typeface="+mn-cs"/>
        </a:defRPr>
      </a:lvl4pPr>
      <a:lvl5pPr marL="1371440" indent="-228573" algn="l" rtl="0" eaLnBrk="1" latinLnBrk="0" hangingPunct="1">
        <a:spcBef>
          <a:spcPts val="350"/>
        </a:spcBef>
        <a:buClr>
          <a:schemeClr val="tx1"/>
        </a:buClr>
        <a:buFont typeface="Arial" pitchFamily="34" charset="0"/>
        <a:buChar char="•"/>
        <a:defRPr kumimoji="0" sz="1800" kern="1200">
          <a:solidFill>
            <a:schemeClr val="tx1"/>
          </a:solidFill>
          <a:latin typeface="+mn-lt"/>
          <a:ea typeface="+mn-ea"/>
          <a:cs typeface="+mn-cs"/>
        </a:defRPr>
      </a:lvl5pPr>
      <a:lvl6pPr marL="1600013" indent="-228573" algn="l" rtl="0" eaLnBrk="1" latinLnBrk="0" hangingPunct="1">
        <a:spcBef>
          <a:spcPts val="350"/>
        </a:spcBef>
        <a:buClr>
          <a:schemeClr val="tx1"/>
        </a:buClr>
        <a:buFont typeface="Arial" pitchFamily="34" charset="0"/>
        <a:buChar char="•"/>
        <a:defRPr kumimoji="0" sz="1800" kern="1200" baseline="0">
          <a:solidFill>
            <a:schemeClr val="tx1"/>
          </a:solidFill>
          <a:latin typeface="+mn-lt"/>
          <a:ea typeface="+mn-ea"/>
          <a:cs typeface="+mn-cs"/>
        </a:defRPr>
      </a:lvl6pPr>
      <a:lvl7pPr marL="1828586" indent="-228573"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159" indent="-228573"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5733" indent="-228573"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46" algn="l" rtl="0" eaLnBrk="1" latinLnBrk="0" hangingPunct="1">
        <a:defRPr kumimoji="0" kern="1200">
          <a:solidFill>
            <a:schemeClr val="tx1"/>
          </a:solidFill>
          <a:latin typeface="+mn-lt"/>
          <a:ea typeface="+mn-ea"/>
          <a:cs typeface="+mn-cs"/>
        </a:defRPr>
      </a:lvl2pPr>
      <a:lvl3pPr marL="914293" algn="l" rtl="0" eaLnBrk="1" latinLnBrk="0" hangingPunct="1">
        <a:defRPr kumimoji="0" kern="1200">
          <a:solidFill>
            <a:schemeClr val="tx1"/>
          </a:solidFill>
          <a:latin typeface="+mn-lt"/>
          <a:ea typeface="+mn-ea"/>
          <a:cs typeface="+mn-cs"/>
        </a:defRPr>
      </a:lvl3pPr>
      <a:lvl4pPr marL="1371440" algn="l" rtl="0" eaLnBrk="1" latinLnBrk="0" hangingPunct="1">
        <a:defRPr kumimoji="0" kern="1200">
          <a:solidFill>
            <a:schemeClr val="tx1"/>
          </a:solidFill>
          <a:latin typeface="+mn-lt"/>
          <a:ea typeface="+mn-ea"/>
          <a:cs typeface="+mn-cs"/>
        </a:defRPr>
      </a:lvl4pPr>
      <a:lvl5pPr marL="1828586" algn="l" rtl="0" eaLnBrk="1" latinLnBrk="0" hangingPunct="1">
        <a:defRPr kumimoji="0" kern="1200">
          <a:solidFill>
            <a:schemeClr val="tx1"/>
          </a:solidFill>
          <a:latin typeface="+mn-lt"/>
          <a:ea typeface="+mn-ea"/>
          <a:cs typeface="+mn-cs"/>
        </a:defRPr>
      </a:lvl5pPr>
      <a:lvl6pPr marL="2285733" algn="l" rtl="0" eaLnBrk="1" latinLnBrk="0" hangingPunct="1">
        <a:defRPr kumimoji="0" kern="1200">
          <a:solidFill>
            <a:schemeClr val="tx1"/>
          </a:solidFill>
          <a:latin typeface="+mn-lt"/>
          <a:ea typeface="+mn-ea"/>
          <a:cs typeface="+mn-cs"/>
        </a:defRPr>
      </a:lvl6pPr>
      <a:lvl7pPr marL="2742879" algn="l" rtl="0" eaLnBrk="1" latinLnBrk="0" hangingPunct="1">
        <a:defRPr kumimoji="0" kern="1200">
          <a:solidFill>
            <a:schemeClr val="tx1"/>
          </a:solidFill>
          <a:latin typeface="+mn-lt"/>
          <a:ea typeface="+mn-ea"/>
          <a:cs typeface="+mn-cs"/>
        </a:defRPr>
      </a:lvl7pPr>
      <a:lvl8pPr marL="3200026" algn="l" rtl="0" eaLnBrk="1" latinLnBrk="0" hangingPunct="1">
        <a:defRPr kumimoji="0" kern="1200">
          <a:solidFill>
            <a:schemeClr val="tx1"/>
          </a:solidFill>
          <a:latin typeface="+mn-lt"/>
          <a:ea typeface="+mn-ea"/>
          <a:cs typeface="+mn-cs"/>
        </a:defRPr>
      </a:lvl8pPr>
      <a:lvl9pPr marL="3657172"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609600" y="274638"/>
            <a:ext cx="10972800" cy="1143000"/>
          </a:xfrm>
          <a:prstGeom prst="rect">
            <a:avLst/>
          </a:prstGeom>
        </p:spPr>
        <p:txBody>
          <a:bodyPr vert="horz" lIns="91429" tIns="45714" rIns="91429" bIns="45714"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32"/>
            <a:ext cx="10972800" cy="4525963"/>
          </a:xfrm>
          <a:prstGeom prst="rect">
            <a:avLst/>
          </a:prstGeom>
        </p:spPr>
        <p:txBody>
          <a:bodyPr vert="horz" lIns="91429" tIns="45714" rIns="91429" bIns="45714">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Right Triangle 10"/>
          <p:cNvSpPr/>
          <p:nvPr/>
        </p:nvSpPr>
        <p:spPr>
          <a:xfrm>
            <a:off x="2" y="5651576"/>
            <a:ext cx="4979172" cy="1206427"/>
          </a:xfrm>
          <a:prstGeom prst="rtTriangle">
            <a:avLst/>
          </a:prstGeom>
        </p:spPr>
        <p:style>
          <a:lnRef idx="0">
            <a:schemeClr val="accent4"/>
          </a:lnRef>
          <a:fillRef idx="3">
            <a:schemeClr val="accent4"/>
          </a:fillRef>
          <a:effectRef idx="3">
            <a:schemeClr val="accent4"/>
          </a:effectRef>
          <a:fontRef idx="minor">
            <a:schemeClr val="lt1"/>
          </a:fontRef>
        </p:style>
        <p:txBody>
          <a:bodyPr lIns="101882" tIns="50941" rIns="101882" bIns="50941" rtlCol="0" anchor="ctr"/>
          <a:lstStyle/>
          <a:p>
            <a:pPr algn="ctr"/>
            <a:endParaRPr lang="en-US" sz="1800"/>
          </a:p>
        </p:txBody>
      </p:sp>
      <p:sp>
        <p:nvSpPr>
          <p:cNvPr id="16" name="Right Triangle 15"/>
          <p:cNvSpPr/>
          <p:nvPr/>
        </p:nvSpPr>
        <p:spPr>
          <a:xfrm flipH="1">
            <a:off x="10217470" y="6214387"/>
            <a:ext cx="1972191" cy="651423"/>
          </a:xfrm>
          <a:prstGeom prst="rtTriangle">
            <a:avLst/>
          </a:prstGeom>
        </p:spPr>
        <p:style>
          <a:lnRef idx="1">
            <a:schemeClr val="accent4"/>
          </a:lnRef>
          <a:fillRef idx="3">
            <a:schemeClr val="accent4"/>
          </a:fillRef>
          <a:effectRef idx="2">
            <a:schemeClr val="accent4"/>
          </a:effectRef>
          <a:fontRef idx="minor">
            <a:schemeClr val="lt1"/>
          </a:fontRef>
        </p:style>
        <p:txBody>
          <a:bodyPr lIns="101882" tIns="50941" rIns="101882" bIns="50941" rtlCol="0" anchor="ctr"/>
          <a:lstStyle/>
          <a:p>
            <a:pPr algn="ctr"/>
            <a:endParaRPr lang="en-US" sz="1800"/>
          </a:p>
        </p:txBody>
      </p:sp>
      <p:pic>
        <p:nvPicPr>
          <p:cNvPr id="17" name="Content Placeholder 12" descr="FSA logo_vector.eps"/>
          <p:cNvPicPr>
            <a:picLocks noChangeAspect="1"/>
          </p:cNvPicPr>
          <p:nvPr/>
        </p:nvPicPr>
        <p:blipFill>
          <a:blip r:embed="rId4" cstate="print"/>
          <a:srcRect l="-10526" r="-10526"/>
          <a:stretch>
            <a:fillRect/>
          </a:stretch>
        </p:blipFill>
        <p:spPr>
          <a:xfrm>
            <a:off x="2" y="5914965"/>
            <a:ext cx="1365625" cy="820746"/>
          </a:xfrm>
          <a:prstGeom prst="rect">
            <a:avLst/>
          </a:prstGeom>
        </p:spPr>
      </p:pic>
      <p:sp>
        <p:nvSpPr>
          <p:cNvPr id="19" name="Freeform 18"/>
          <p:cNvSpPr/>
          <p:nvPr/>
        </p:nvSpPr>
        <p:spPr>
          <a:xfrm>
            <a:off x="9839541" y="6195909"/>
            <a:ext cx="2374900" cy="654897"/>
          </a:xfrm>
          <a:custGeom>
            <a:avLst/>
            <a:gdLst>
              <a:gd name="connsiteX0" fmla="*/ 1619250 w 1619250"/>
              <a:gd name="connsiteY0" fmla="*/ 0 h 577850"/>
              <a:gd name="connsiteX1" fmla="*/ 273050 w 1619250"/>
              <a:gd name="connsiteY1" fmla="*/ 577850 h 577850"/>
              <a:gd name="connsiteX2" fmla="*/ 0 w 1619250"/>
              <a:gd name="connsiteY2" fmla="*/ 577850 h 577850"/>
              <a:gd name="connsiteX3" fmla="*/ 1619250 w 1619250"/>
              <a:gd name="connsiteY3" fmla="*/ 0 h 577850"/>
            </a:gdLst>
            <a:ahLst/>
            <a:cxnLst>
              <a:cxn ang="0">
                <a:pos x="connsiteX0" y="connsiteY0"/>
              </a:cxn>
              <a:cxn ang="0">
                <a:pos x="connsiteX1" y="connsiteY1"/>
              </a:cxn>
              <a:cxn ang="0">
                <a:pos x="connsiteX2" y="connsiteY2"/>
              </a:cxn>
              <a:cxn ang="0">
                <a:pos x="connsiteX3" y="connsiteY3"/>
              </a:cxn>
            </a:cxnLst>
            <a:rect l="l" t="t" r="r" b="b"/>
            <a:pathLst>
              <a:path w="1619250" h="577850">
                <a:moveTo>
                  <a:pt x="1619250" y="0"/>
                </a:moveTo>
                <a:lnTo>
                  <a:pt x="273050" y="577850"/>
                </a:lnTo>
                <a:lnTo>
                  <a:pt x="0" y="577850"/>
                </a:lnTo>
                <a:lnTo>
                  <a:pt x="1619250" y="0"/>
                </a:lnTo>
                <a:close/>
              </a:path>
            </a:pathLst>
          </a:custGeom>
          <a:solidFill>
            <a:srgbClr val="D3B63A"/>
          </a:solidFill>
          <a:ln>
            <a:noFill/>
          </a:ln>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sz="1800"/>
          </a:p>
        </p:txBody>
      </p:sp>
      <p:sp>
        <p:nvSpPr>
          <p:cNvPr id="20" name="Freeform 19"/>
          <p:cNvSpPr/>
          <p:nvPr/>
        </p:nvSpPr>
        <p:spPr>
          <a:xfrm>
            <a:off x="8238" y="5628320"/>
            <a:ext cx="5900447" cy="1229683"/>
          </a:xfrm>
          <a:custGeom>
            <a:avLst/>
            <a:gdLst>
              <a:gd name="connsiteX0" fmla="*/ 0 w 3951021"/>
              <a:gd name="connsiteY0" fmla="*/ 0 h 1095620"/>
              <a:gd name="connsiteX1" fmla="*/ 3295284 w 3951021"/>
              <a:gd name="connsiteY1" fmla="*/ 1095620 h 1095620"/>
              <a:gd name="connsiteX2" fmla="*/ 3951021 w 3951021"/>
              <a:gd name="connsiteY2" fmla="*/ 1095620 h 1095620"/>
              <a:gd name="connsiteX3" fmla="*/ 0 w 3951021"/>
              <a:gd name="connsiteY3" fmla="*/ 0 h 1095620"/>
              <a:gd name="connsiteX0" fmla="*/ 0 w 3951021"/>
              <a:gd name="connsiteY0" fmla="*/ 0 h 1095620"/>
              <a:gd name="connsiteX1" fmla="*/ 2830458 w 3951021"/>
              <a:gd name="connsiteY1" fmla="*/ 1095620 h 1095620"/>
              <a:gd name="connsiteX2" fmla="*/ 3951021 w 3951021"/>
              <a:gd name="connsiteY2" fmla="*/ 1095620 h 1095620"/>
              <a:gd name="connsiteX3" fmla="*/ 0 w 3951021"/>
              <a:gd name="connsiteY3" fmla="*/ 0 h 1095620"/>
              <a:gd name="connsiteX0" fmla="*/ 0 w 4208336"/>
              <a:gd name="connsiteY0" fmla="*/ 0 h 780214"/>
              <a:gd name="connsiteX1" fmla="*/ 3087773 w 4208336"/>
              <a:gd name="connsiteY1" fmla="*/ 780214 h 780214"/>
              <a:gd name="connsiteX2" fmla="*/ 4208336 w 4208336"/>
              <a:gd name="connsiteY2" fmla="*/ 780214 h 780214"/>
              <a:gd name="connsiteX3" fmla="*/ 0 w 4208336"/>
              <a:gd name="connsiteY3" fmla="*/ 0 h 780214"/>
              <a:gd name="connsiteX0" fmla="*/ 0 w 4424236"/>
              <a:gd name="connsiteY0" fmla="*/ 0 h 907214"/>
              <a:gd name="connsiteX1" fmla="*/ 3303673 w 4424236"/>
              <a:gd name="connsiteY1" fmla="*/ 907214 h 907214"/>
              <a:gd name="connsiteX2" fmla="*/ 4424236 w 4424236"/>
              <a:gd name="connsiteY2" fmla="*/ 907214 h 907214"/>
              <a:gd name="connsiteX3" fmla="*/ 0 w 4424236"/>
              <a:gd name="connsiteY3" fmla="*/ 0 h 907214"/>
              <a:gd name="connsiteX0" fmla="*/ 0 w 4087686"/>
              <a:gd name="connsiteY0" fmla="*/ 0 h 907214"/>
              <a:gd name="connsiteX1" fmla="*/ 3303673 w 4087686"/>
              <a:gd name="connsiteY1" fmla="*/ 907214 h 907214"/>
              <a:gd name="connsiteX2" fmla="*/ 4087686 w 4087686"/>
              <a:gd name="connsiteY2" fmla="*/ 907214 h 907214"/>
              <a:gd name="connsiteX3" fmla="*/ 0 w 4087686"/>
              <a:gd name="connsiteY3" fmla="*/ 0 h 907214"/>
              <a:gd name="connsiteX0" fmla="*/ 0 w 4087686"/>
              <a:gd name="connsiteY0" fmla="*/ 0 h 907214"/>
              <a:gd name="connsiteX1" fmla="*/ 2852823 w 4087686"/>
              <a:gd name="connsiteY1" fmla="*/ 907214 h 907214"/>
              <a:gd name="connsiteX2" fmla="*/ 4087686 w 4087686"/>
              <a:gd name="connsiteY2" fmla="*/ 907214 h 907214"/>
              <a:gd name="connsiteX3" fmla="*/ 0 w 4087686"/>
              <a:gd name="connsiteY3" fmla="*/ 0 h 907214"/>
              <a:gd name="connsiteX0" fmla="*/ 0 w 3770186"/>
              <a:gd name="connsiteY0" fmla="*/ 0 h 907214"/>
              <a:gd name="connsiteX1" fmla="*/ 2852823 w 3770186"/>
              <a:gd name="connsiteY1" fmla="*/ 907214 h 907214"/>
              <a:gd name="connsiteX2" fmla="*/ 3770186 w 3770186"/>
              <a:gd name="connsiteY2" fmla="*/ 907214 h 907214"/>
              <a:gd name="connsiteX3" fmla="*/ 0 w 3770186"/>
              <a:gd name="connsiteY3" fmla="*/ 0 h 907214"/>
              <a:gd name="connsiteX0" fmla="*/ 0 w 3611436"/>
              <a:gd name="connsiteY0" fmla="*/ 0 h 907214"/>
              <a:gd name="connsiteX1" fmla="*/ 2852823 w 3611436"/>
              <a:gd name="connsiteY1" fmla="*/ 907214 h 907214"/>
              <a:gd name="connsiteX2" fmla="*/ 3611436 w 3611436"/>
              <a:gd name="connsiteY2" fmla="*/ 907214 h 907214"/>
              <a:gd name="connsiteX3" fmla="*/ 0 w 3611436"/>
              <a:gd name="connsiteY3" fmla="*/ 0 h 907214"/>
              <a:gd name="connsiteX0" fmla="*/ 0 w 3459036"/>
              <a:gd name="connsiteY0" fmla="*/ 0 h 907214"/>
              <a:gd name="connsiteX1" fmla="*/ 2852823 w 3459036"/>
              <a:gd name="connsiteY1" fmla="*/ 907214 h 907214"/>
              <a:gd name="connsiteX2" fmla="*/ 3459036 w 3459036"/>
              <a:gd name="connsiteY2" fmla="*/ 907214 h 907214"/>
              <a:gd name="connsiteX3" fmla="*/ 0 w 3459036"/>
              <a:gd name="connsiteY3" fmla="*/ 0 h 907214"/>
              <a:gd name="connsiteX0" fmla="*/ 0 w 3579686"/>
              <a:gd name="connsiteY0" fmla="*/ 0 h 907214"/>
              <a:gd name="connsiteX1" fmla="*/ 2852823 w 3579686"/>
              <a:gd name="connsiteY1" fmla="*/ 907214 h 907214"/>
              <a:gd name="connsiteX2" fmla="*/ 3579686 w 3579686"/>
              <a:gd name="connsiteY2" fmla="*/ 907214 h 907214"/>
              <a:gd name="connsiteX3" fmla="*/ 0 w 3579686"/>
              <a:gd name="connsiteY3" fmla="*/ 0 h 907214"/>
              <a:gd name="connsiteX0" fmla="*/ 0 w 4138486"/>
              <a:gd name="connsiteY0" fmla="*/ 0 h 1085014"/>
              <a:gd name="connsiteX1" fmla="*/ 3411623 w 4138486"/>
              <a:gd name="connsiteY1" fmla="*/ 1085014 h 1085014"/>
              <a:gd name="connsiteX2" fmla="*/ 4138486 w 4138486"/>
              <a:gd name="connsiteY2" fmla="*/ 1085014 h 1085014"/>
              <a:gd name="connsiteX3" fmla="*/ 0 w 4138486"/>
              <a:gd name="connsiteY3" fmla="*/ 0 h 1085014"/>
              <a:gd name="connsiteX0" fmla="*/ 0 w 4034577"/>
              <a:gd name="connsiteY0" fmla="*/ 0 h 1085014"/>
              <a:gd name="connsiteX1" fmla="*/ 3307714 w 4034577"/>
              <a:gd name="connsiteY1" fmla="*/ 1085014 h 1085014"/>
              <a:gd name="connsiteX2" fmla="*/ 4034577 w 4034577"/>
              <a:gd name="connsiteY2" fmla="*/ 1085014 h 1085014"/>
              <a:gd name="connsiteX3" fmla="*/ 0 w 4034577"/>
              <a:gd name="connsiteY3" fmla="*/ 0 h 1085014"/>
              <a:gd name="connsiteX0" fmla="*/ 0 w 4103850"/>
              <a:gd name="connsiteY0" fmla="*/ 0 h 1085014"/>
              <a:gd name="connsiteX1" fmla="*/ 3376987 w 4103850"/>
              <a:gd name="connsiteY1" fmla="*/ 1085014 h 1085014"/>
              <a:gd name="connsiteX2" fmla="*/ 4103850 w 4103850"/>
              <a:gd name="connsiteY2" fmla="*/ 1085014 h 1085014"/>
              <a:gd name="connsiteX3" fmla="*/ 0 w 4103850"/>
              <a:gd name="connsiteY3" fmla="*/ 0 h 1085014"/>
              <a:gd name="connsiteX0" fmla="*/ 0 w 4023032"/>
              <a:gd name="connsiteY0" fmla="*/ 0 h 1085014"/>
              <a:gd name="connsiteX1" fmla="*/ 3296169 w 4023032"/>
              <a:gd name="connsiteY1" fmla="*/ 1085014 h 1085014"/>
              <a:gd name="connsiteX2" fmla="*/ 4023032 w 4023032"/>
              <a:gd name="connsiteY2" fmla="*/ 1085014 h 1085014"/>
              <a:gd name="connsiteX3" fmla="*/ 0 w 4023032"/>
              <a:gd name="connsiteY3" fmla="*/ 0 h 1085014"/>
            </a:gdLst>
            <a:ahLst/>
            <a:cxnLst>
              <a:cxn ang="0">
                <a:pos x="connsiteX0" y="connsiteY0"/>
              </a:cxn>
              <a:cxn ang="0">
                <a:pos x="connsiteX1" y="connsiteY1"/>
              </a:cxn>
              <a:cxn ang="0">
                <a:pos x="connsiteX2" y="connsiteY2"/>
              </a:cxn>
              <a:cxn ang="0">
                <a:pos x="connsiteX3" y="connsiteY3"/>
              </a:cxn>
            </a:cxnLst>
            <a:rect l="l" t="t" r="r" b="b"/>
            <a:pathLst>
              <a:path w="4023032" h="1085014">
                <a:moveTo>
                  <a:pt x="0" y="0"/>
                </a:moveTo>
                <a:lnTo>
                  <a:pt x="3296169" y="1085014"/>
                </a:lnTo>
                <a:lnTo>
                  <a:pt x="4023032" y="1085014"/>
                </a:lnTo>
                <a:lnTo>
                  <a:pt x="0" y="0"/>
                </a:lnTo>
                <a:close/>
              </a:path>
            </a:pathLst>
          </a:custGeom>
          <a:solidFill>
            <a:schemeClr val="bg1"/>
          </a:solidFill>
          <a:ln>
            <a:noFill/>
          </a:ln>
          <a:effectLst>
            <a:outerShdw blurRad="50800" dist="38100" dir="5400000" rotWithShape="0">
              <a:srgbClr val="000000">
                <a:alpha val="71000"/>
              </a:srgbClr>
            </a:outerShdw>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sz="1800"/>
          </a:p>
        </p:txBody>
      </p:sp>
      <p:sp>
        <p:nvSpPr>
          <p:cNvPr id="21" name="Freeform 20"/>
          <p:cNvSpPr/>
          <p:nvPr/>
        </p:nvSpPr>
        <p:spPr>
          <a:xfrm>
            <a:off x="-12086" y="5613924"/>
            <a:ext cx="7355020" cy="1244076"/>
          </a:xfrm>
          <a:custGeom>
            <a:avLst/>
            <a:gdLst>
              <a:gd name="connsiteX0" fmla="*/ 0 w 3951021"/>
              <a:gd name="connsiteY0" fmla="*/ 0 h 1095620"/>
              <a:gd name="connsiteX1" fmla="*/ 3295284 w 3951021"/>
              <a:gd name="connsiteY1" fmla="*/ 1095620 h 1095620"/>
              <a:gd name="connsiteX2" fmla="*/ 3951021 w 3951021"/>
              <a:gd name="connsiteY2" fmla="*/ 1095620 h 1095620"/>
              <a:gd name="connsiteX3" fmla="*/ 0 w 3951021"/>
              <a:gd name="connsiteY3" fmla="*/ 0 h 1095620"/>
              <a:gd name="connsiteX0" fmla="*/ 0 w 3951021"/>
              <a:gd name="connsiteY0" fmla="*/ 0 h 1095620"/>
              <a:gd name="connsiteX1" fmla="*/ 2830458 w 3951021"/>
              <a:gd name="connsiteY1" fmla="*/ 1095620 h 1095620"/>
              <a:gd name="connsiteX2" fmla="*/ 3951021 w 3951021"/>
              <a:gd name="connsiteY2" fmla="*/ 1095620 h 1095620"/>
              <a:gd name="connsiteX3" fmla="*/ 0 w 3951021"/>
              <a:gd name="connsiteY3" fmla="*/ 0 h 1095620"/>
              <a:gd name="connsiteX0" fmla="*/ 0 w 4208336"/>
              <a:gd name="connsiteY0" fmla="*/ 0 h 780214"/>
              <a:gd name="connsiteX1" fmla="*/ 3087773 w 4208336"/>
              <a:gd name="connsiteY1" fmla="*/ 780214 h 780214"/>
              <a:gd name="connsiteX2" fmla="*/ 4208336 w 4208336"/>
              <a:gd name="connsiteY2" fmla="*/ 780214 h 780214"/>
              <a:gd name="connsiteX3" fmla="*/ 0 w 4208336"/>
              <a:gd name="connsiteY3" fmla="*/ 0 h 780214"/>
              <a:gd name="connsiteX0" fmla="*/ 0 w 4328986"/>
              <a:gd name="connsiteY0" fmla="*/ 0 h 780214"/>
              <a:gd name="connsiteX1" fmla="*/ 3087773 w 4328986"/>
              <a:gd name="connsiteY1" fmla="*/ 780214 h 780214"/>
              <a:gd name="connsiteX2" fmla="*/ 4328986 w 4328986"/>
              <a:gd name="connsiteY2" fmla="*/ 780214 h 780214"/>
              <a:gd name="connsiteX3" fmla="*/ 0 w 4328986"/>
              <a:gd name="connsiteY3" fmla="*/ 0 h 780214"/>
              <a:gd name="connsiteX0" fmla="*/ 0 w 4551236"/>
              <a:gd name="connsiteY0" fmla="*/ 0 h 869114"/>
              <a:gd name="connsiteX1" fmla="*/ 3310023 w 4551236"/>
              <a:gd name="connsiteY1" fmla="*/ 869114 h 869114"/>
              <a:gd name="connsiteX2" fmla="*/ 4551236 w 4551236"/>
              <a:gd name="connsiteY2" fmla="*/ 869114 h 869114"/>
              <a:gd name="connsiteX3" fmla="*/ 0 w 4551236"/>
              <a:gd name="connsiteY3" fmla="*/ 0 h 869114"/>
              <a:gd name="connsiteX0" fmla="*/ 0 w 5300536"/>
              <a:gd name="connsiteY0" fmla="*/ 0 h 1097714"/>
              <a:gd name="connsiteX1" fmla="*/ 4059323 w 5300536"/>
              <a:gd name="connsiteY1" fmla="*/ 1097714 h 1097714"/>
              <a:gd name="connsiteX2" fmla="*/ 5300536 w 5300536"/>
              <a:gd name="connsiteY2" fmla="*/ 1097714 h 1097714"/>
              <a:gd name="connsiteX3" fmla="*/ 0 w 5300536"/>
              <a:gd name="connsiteY3" fmla="*/ 0 h 1097714"/>
              <a:gd name="connsiteX0" fmla="*/ 0 w 5014786"/>
              <a:gd name="connsiteY0" fmla="*/ 0 h 1097714"/>
              <a:gd name="connsiteX1" fmla="*/ 4059323 w 5014786"/>
              <a:gd name="connsiteY1" fmla="*/ 1097714 h 1097714"/>
              <a:gd name="connsiteX2" fmla="*/ 5014786 w 5014786"/>
              <a:gd name="connsiteY2" fmla="*/ 1097714 h 1097714"/>
              <a:gd name="connsiteX3" fmla="*/ 0 w 5014786"/>
              <a:gd name="connsiteY3" fmla="*/ 0 h 1097714"/>
            </a:gdLst>
            <a:ahLst/>
            <a:cxnLst>
              <a:cxn ang="0">
                <a:pos x="connsiteX0" y="connsiteY0"/>
              </a:cxn>
              <a:cxn ang="0">
                <a:pos x="connsiteX1" y="connsiteY1"/>
              </a:cxn>
              <a:cxn ang="0">
                <a:pos x="connsiteX2" y="connsiteY2"/>
              </a:cxn>
              <a:cxn ang="0">
                <a:pos x="connsiteX3" y="connsiteY3"/>
              </a:cxn>
            </a:cxnLst>
            <a:rect l="l" t="t" r="r" b="b"/>
            <a:pathLst>
              <a:path w="5014786" h="1097714">
                <a:moveTo>
                  <a:pt x="0" y="0"/>
                </a:moveTo>
                <a:lnTo>
                  <a:pt x="4059323" y="1097714"/>
                </a:lnTo>
                <a:lnTo>
                  <a:pt x="5014786" y="1097714"/>
                </a:lnTo>
                <a:lnTo>
                  <a:pt x="0" y="0"/>
                </a:lnTo>
                <a:close/>
              </a:path>
            </a:pathLst>
          </a:custGeom>
          <a:solidFill>
            <a:srgbClr val="D3B63A"/>
          </a:solidFill>
          <a:ln>
            <a:noFill/>
          </a:ln>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sz="1800"/>
          </a:p>
        </p:txBody>
      </p:sp>
    </p:spTree>
    <p:extLst>
      <p:ext uri="{BB962C8B-B14F-4D97-AF65-F5344CB8AC3E}">
        <p14:creationId xmlns:p14="http://schemas.microsoft.com/office/powerpoint/2010/main" val="1141499341"/>
      </p:ext>
    </p:extLst>
  </p:cSld>
  <p:clrMap bg1="lt1" tx1="dk1" bg2="lt2" tx2="dk2" accent1="accent1" accent2="accent2" accent3="accent3" accent4="accent4" accent5="accent5" accent6="accent6" hlink="hlink" folHlink="folHlink"/>
  <p:sldLayoutIdLst>
    <p:sldLayoutId id="2147483688" r:id="rId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17" indent="-256002" algn="l" rtl="0" eaLnBrk="1" latinLnBrk="0" hangingPunct="1">
        <a:spcBef>
          <a:spcPts val="400"/>
        </a:spcBef>
        <a:spcAft>
          <a:spcPts val="0"/>
        </a:spcAft>
        <a:buClr>
          <a:schemeClr val="tx1"/>
        </a:buClr>
        <a:buSzPct val="100000"/>
        <a:buFont typeface="Wingdings" pitchFamily="2" charset="2"/>
        <a:buChar char="§"/>
        <a:defRPr kumimoji="0" sz="2700" kern="1200">
          <a:solidFill>
            <a:schemeClr val="tx1"/>
          </a:solidFill>
          <a:latin typeface="+mn-lt"/>
          <a:ea typeface="+mn-ea"/>
          <a:cs typeface="+mn-cs"/>
        </a:defRPr>
      </a:lvl1pPr>
      <a:lvl2pPr marL="621720" indent="-228573" algn="l" rtl="0" eaLnBrk="1" latinLnBrk="0" hangingPunct="1">
        <a:spcBef>
          <a:spcPts val="324"/>
        </a:spcBef>
        <a:buClr>
          <a:schemeClr val="tx1"/>
        </a:buClr>
        <a:buFont typeface="Arial" pitchFamily="34" charset="0"/>
        <a:buChar char="•"/>
        <a:defRPr kumimoji="0" sz="2300" kern="1200">
          <a:solidFill>
            <a:schemeClr val="tx1"/>
          </a:solidFill>
          <a:latin typeface="+mn-lt"/>
          <a:ea typeface="+mn-ea"/>
          <a:cs typeface="+mn-cs"/>
        </a:defRPr>
      </a:lvl2pPr>
      <a:lvl3pPr marL="859435" indent="-228573" algn="l" rtl="0" eaLnBrk="1" latinLnBrk="0" hangingPunct="1">
        <a:spcBef>
          <a:spcPts val="350"/>
        </a:spcBef>
        <a:buClr>
          <a:schemeClr val="tx1"/>
        </a:buClr>
        <a:buSzPct val="100000"/>
        <a:buFont typeface="Arial" pitchFamily="34" charset="0"/>
        <a:buChar char="•"/>
        <a:defRPr kumimoji="0" sz="2100" kern="1200">
          <a:solidFill>
            <a:schemeClr val="tx1"/>
          </a:solidFill>
          <a:latin typeface="+mn-lt"/>
          <a:ea typeface="+mn-ea"/>
          <a:cs typeface="+mn-cs"/>
        </a:defRPr>
      </a:lvl3pPr>
      <a:lvl4pPr marL="1142867" indent="-228573" algn="l" rtl="0" eaLnBrk="1" latinLnBrk="0" hangingPunct="1">
        <a:spcBef>
          <a:spcPts val="350"/>
        </a:spcBef>
        <a:buClr>
          <a:schemeClr val="tx1"/>
        </a:buClr>
        <a:buFont typeface="Arial" pitchFamily="34" charset="0"/>
        <a:buChar char="•"/>
        <a:defRPr kumimoji="0" sz="1900" kern="1200">
          <a:solidFill>
            <a:schemeClr val="tx1"/>
          </a:solidFill>
          <a:latin typeface="+mn-lt"/>
          <a:ea typeface="+mn-ea"/>
          <a:cs typeface="+mn-cs"/>
        </a:defRPr>
      </a:lvl4pPr>
      <a:lvl5pPr marL="1371440" indent="-228573" algn="l" rtl="0" eaLnBrk="1" latinLnBrk="0" hangingPunct="1">
        <a:spcBef>
          <a:spcPts val="350"/>
        </a:spcBef>
        <a:buClr>
          <a:schemeClr val="tx1"/>
        </a:buClr>
        <a:buFont typeface="Arial" pitchFamily="34" charset="0"/>
        <a:buChar char="•"/>
        <a:defRPr kumimoji="0" sz="1800" kern="1200">
          <a:solidFill>
            <a:schemeClr val="tx1"/>
          </a:solidFill>
          <a:latin typeface="+mn-lt"/>
          <a:ea typeface="+mn-ea"/>
          <a:cs typeface="+mn-cs"/>
        </a:defRPr>
      </a:lvl5pPr>
      <a:lvl6pPr marL="1600013" indent="-228573" algn="l" rtl="0" eaLnBrk="1" latinLnBrk="0" hangingPunct="1">
        <a:spcBef>
          <a:spcPts val="350"/>
        </a:spcBef>
        <a:buClr>
          <a:schemeClr val="tx1"/>
        </a:buClr>
        <a:buFont typeface="Arial" pitchFamily="34" charset="0"/>
        <a:buChar char="•"/>
        <a:defRPr kumimoji="0" sz="1800" kern="1200" baseline="0">
          <a:solidFill>
            <a:schemeClr val="tx1"/>
          </a:solidFill>
          <a:latin typeface="+mn-lt"/>
          <a:ea typeface="+mn-ea"/>
          <a:cs typeface="+mn-cs"/>
        </a:defRPr>
      </a:lvl6pPr>
      <a:lvl7pPr marL="1828586" indent="-228573"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159" indent="-228573"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5733" indent="-228573"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46" algn="l" rtl="0" eaLnBrk="1" latinLnBrk="0" hangingPunct="1">
        <a:defRPr kumimoji="0" kern="1200">
          <a:solidFill>
            <a:schemeClr val="tx1"/>
          </a:solidFill>
          <a:latin typeface="+mn-lt"/>
          <a:ea typeface="+mn-ea"/>
          <a:cs typeface="+mn-cs"/>
        </a:defRPr>
      </a:lvl2pPr>
      <a:lvl3pPr marL="914293" algn="l" rtl="0" eaLnBrk="1" latinLnBrk="0" hangingPunct="1">
        <a:defRPr kumimoji="0" kern="1200">
          <a:solidFill>
            <a:schemeClr val="tx1"/>
          </a:solidFill>
          <a:latin typeface="+mn-lt"/>
          <a:ea typeface="+mn-ea"/>
          <a:cs typeface="+mn-cs"/>
        </a:defRPr>
      </a:lvl3pPr>
      <a:lvl4pPr marL="1371440" algn="l" rtl="0" eaLnBrk="1" latinLnBrk="0" hangingPunct="1">
        <a:defRPr kumimoji="0" kern="1200">
          <a:solidFill>
            <a:schemeClr val="tx1"/>
          </a:solidFill>
          <a:latin typeface="+mn-lt"/>
          <a:ea typeface="+mn-ea"/>
          <a:cs typeface="+mn-cs"/>
        </a:defRPr>
      </a:lvl4pPr>
      <a:lvl5pPr marL="1828586" algn="l" rtl="0" eaLnBrk="1" latinLnBrk="0" hangingPunct="1">
        <a:defRPr kumimoji="0" kern="1200">
          <a:solidFill>
            <a:schemeClr val="tx1"/>
          </a:solidFill>
          <a:latin typeface="+mn-lt"/>
          <a:ea typeface="+mn-ea"/>
          <a:cs typeface="+mn-cs"/>
        </a:defRPr>
      </a:lvl5pPr>
      <a:lvl6pPr marL="2285733" algn="l" rtl="0" eaLnBrk="1" latinLnBrk="0" hangingPunct="1">
        <a:defRPr kumimoji="0" kern="1200">
          <a:solidFill>
            <a:schemeClr val="tx1"/>
          </a:solidFill>
          <a:latin typeface="+mn-lt"/>
          <a:ea typeface="+mn-ea"/>
          <a:cs typeface="+mn-cs"/>
        </a:defRPr>
      </a:lvl6pPr>
      <a:lvl7pPr marL="2742879" algn="l" rtl="0" eaLnBrk="1" latinLnBrk="0" hangingPunct="1">
        <a:defRPr kumimoji="0" kern="1200">
          <a:solidFill>
            <a:schemeClr val="tx1"/>
          </a:solidFill>
          <a:latin typeface="+mn-lt"/>
          <a:ea typeface="+mn-ea"/>
          <a:cs typeface="+mn-cs"/>
        </a:defRPr>
      </a:lvl7pPr>
      <a:lvl8pPr marL="3200026" algn="l" rtl="0" eaLnBrk="1" latinLnBrk="0" hangingPunct="1">
        <a:defRPr kumimoji="0" kern="1200">
          <a:solidFill>
            <a:schemeClr val="tx1"/>
          </a:solidFill>
          <a:latin typeface="+mn-lt"/>
          <a:ea typeface="+mn-ea"/>
          <a:cs typeface="+mn-cs"/>
        </a:defRPr>
      </a:lvl8pPr>
      <a:lvl9pPr marL="3657172"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29000">
              <a:schemeClr val="accent1">
                <a:lumMod val="75000"/>
              </a:schemeClr>
            </a:gs>
            <a:gs pos="64999">
              <a:srgbClr val="F0EBD5"/>
            </a:gs>
            <a:gs pos="100000">
              <a:srgbClr val="D1C39F"/>
            </a:gs>
          </a:gsLst>
          <a:lin ang="10800000" scaled="0"/>
          <a:tileRect/>
        </a:gra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D01045B1-A4A0-4E4F-80F4-9DCAC25D374A}" type="datetimeFigureOut">
              <a:rPr lang="en-US" smtClean="0"/>
              <a:pPr/>
              <a:t>1/16/2026</a:t>
            </a:fld>
            <a:endParaRPr lang="en-US"/>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A686BDB-241E-4E77-9F01-66B5621CA183}" type="slidenum">
              <a:rPr lang="en-US" smtClean="0"/>
              <a:pPr/>
              <a:t>‹#›</a:t>
            </a:fld>
            <a:endParaRPr lang="en-US"/>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extLst>
      <p:ext uri="{BB962C8B-B14F-4D97-AF65-F5344CB8AC3E}">
        <p14:creationId xmlns:p14="http://schemas.microsoft.com/office/powerpoint/2010/main" val="3694169223"/>
      </p:ext>
    </p:extLst>
  </p:cSld>
  <p:clrMap bg1="lt1" tx1="dk1" bg2="lt2" tx2="dk2" accent1="accent1" accent2="accent2" accent3="accent3" accent4="accent4" accent5="accent5" accent6="accent6" hlink="hlink" folHlink="folHlink"/>
  <p:sldLayoutIdLst>
    <p:sldLayoutId id="2147483690" r:id="rId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609600" y="274638"/>
            <a:ext cx="10972800" cy="1143000"/>
          </a:xfrm>
          <a:prstGeom prst="rect">
            <a:avLst/>
          </a:prstGeom>
        </p:spPr>
        <p:txBody>
          <a:bodyPr vert="horz" lIns="91429" tIns="45714" rIns="91429" bIns="45714"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32"/>
            <a:ext cx="10972800" cy="4525963"/>
          </a:xfrm>
          <a:prstGeom prst="rect">
            <a:avLst/>
          </a:prstGeom>
        </p:spPr>
        <p:txBody>
          <a:bodyPr vert="horz" lIns="91429" tIns="45714" rIns="91429" bIns="45714">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Right Triangle 10"/>
          <p:cNvSpPr/>
          <p:nvPr/>
        </p:nvSpPr>
        <p:spPr>
          <a:xfrm>
            <a:off x="2" y="5651576"/>
            <a:ext cx="4979172" cy="1206427"/>
          </a:xfrm>
          <a:prstGeom prst="rtTriangle">
            <a:avLst/>
          </a:prstGeom>
        </p:spPr>
        <p:style>
          <a:lnRef idx="0">
            <a:schemeClr val="accent4"/>
          </a:lnRef>
          <a:fillRef idx="3">
            <a:schemeClr val="accent4"/>
          </a:fillRef>
          <a:effectRef idx="3">
            <a:schemeClr val="accent4"/>
          </a:effectRef>
          <a:fontRef idx="minor">
            <a:schemeClr val="lt1"/>
          </a:fontRef>
        </p:style>
        <p:txBody>
          <a:bodyPr lIns="101882" tIns="50941" rIns="101882" bIns="50941" rtlCol="0" anchor="ctr"/>
          <a:lstStyle/>
          <a:p>
            <a:pPr algn="ctr"/>
            <a:endParaRPr lang="en-US" sz="1800"/>
          </a:p>
        </p:txBody>
      </p:sp>
      <p:sp>
        <p:nvSpPr>
          <p:cNvPr id="16" name="Right Triangle 15"/>
          <p:cNvSpPr/>
          <p:nvPr/>
        </p:nvSpPr>
        <p:spPr>
          <a:xfrm flipH="1">
            <a:off x="10217470" y="6214387"/>
            <a:ext cx="1972191" cy="651423"/>
          </a:xfrm>
          <a:prstGeom prst="rtTriangle">
            <a:avLst/>
          </a:prstGeom>
        </p:spPr>
        <p:style>
          <a:lnRef idx="1">
            <a:schemeClr val="accent4"/>
          </a:lnRef>
          <a:fillRef idx="3">
            <a:schemeClr val="accent4"/>
          </a:fillRef>
          <a:effectRef idx="2">
            <a:schemeClr val="accent4"/>
          </a:effectRef>
          <a:fontRef idx="minor">
            <a:schemeClr val="lt1"/>
          </a:fontRef>
        </p:style>
        <p:txBody>
          <a:bodyPr lIns="101882" tIns="50941" rIns="101882" bIns="50941" rtlCol="0" anchor="ctr"/>
          <a:lstStyle/>
          <a:p>
            <a:pPr algn="ctr"/>
            <a:endParaRPr lang="en-US" sz="1800"/>
          </a:p>
        </p:txBody>
      </p:sp>
      <p:pic>
        <p:nvPicPr>
          <p:cNvPr id="17" name="Content Placeholder 12" descr="FSA logo_vector.eps"/>
          <p:cNvPicPr>
            <a:picLocks noChangeAspect="1"/>
          </p:cNvPicPr>
          <p:nvPr/>
        </p:nvPicPr>
        <p:blipFill>
          <a:blip r:embed="rId3" cstate="print"/>
          <a:srcRect l="-10526" r="-10526"/>
          <a:stretch>
            <a:fillRect/>
          </a:stretch>
        </p:blipFill>
        <p:spPr>
          <a:xfrm>
            <a:off x="2" y="5914965"/>
            <a:ext cx="1365625" cy="820746"/>
          </a:xfrm>
          <a:prstGeom prst="rect">
            <a:avLst/>
          </a:prstGeom>
        </p:spPr>
      </p:pic>
      <p:sp>
        <p:nvSpPr>
          <p:cNvPr id="19" name="Freeform 18"/>
          <p:cNvSpPr/>
          <p:nvPr/>
        </p:nvSpPr>
        <p:spPr>
          <a:xfrm>
            <a:off x="9839541" y="6195909"/>
            <a:ext cx="2374900" cy="654897"/>
          </a:xfrm>
          <a:custGeom>
            <a:avLst/>
            <a:gdLst>
              <a:gd name="connsiteX0" fmla="*/ 1619250 w 1619250"/>
              <a:gd name="connsiteY0" fmla="*/ 0 h 577850"/>
              <a:gd name="connsiteX1" fmla="*/ 273050 w 1619250"/>
              <a:gd name="connsiteY1" fmla="*/ 577850 h 577850"/>
              <a:gd name="connsiteX2" fmla="*/ 0 w 1619250"/>
              <a:gd name="connsiteY2" fmla="*/ 577850 h 577850"/>
              <a:gd name="connsiteX3" fmla="*/ 1619250 w 1619250"/>
              <a:gd name="connsiteY3" fmla="*/ 0 h 577850"/>
            </a:gdLst>
            <a:ahLst/>
            <a:cxnLst>
              <a:cxn ang="0">
                <a:pos x="connsiteX0" y="connsiteY0"/>
              </a:cxn>
              <a:cxn ang="0">
                <a:pos x="connsiteX1" y="connsiteY1"/>
              </a:cxn>
              <a:cxn ang="0">
                <a:pos x="connsiteX2" y="connsiteY2"/>
              </a:cxn>
              <a:cxn ang="0">
                <a:pos x="connsiteX3" y="connsiteY3"/>
              </a:cxn>
            </a:cxnLst>
            <a:rect l="l" t="t" r="r" b="b"/>
            <a:pathLst>
              <a:path w="1619250" h="577850">
                <a:moveTo>
                  <a:pt x="1619250" y="0"/>
                </a:moveTo>
                <a:lnTo>
                  <a:pt x="273050" y="577850"/>
                </a:lnTo>
                <a:lnTo>
                  <a:pt x="0" y="577850"/>
                </a:lnTo>
                <a:lnTo>
                  <a:pt x="1619250" y="0"/>
                </a:lnTo>
                <a:close/>
              </a:path>
            </a:pathLst>
          </a:custGeom>
          <a:solidFill>
            <a:srgbClr val="D3B63A"/>
          </a:solidFill>
          <a:ln>
            <a:noFill/>
          </a:ln>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sz="1800"/>
          </a:p>
        </p:txBody>
      </p:sp>
      <p:sp>
        <p:nvSpPr>
          <p:cNvPr id="20" name="Freeform 19"/>
          <p:cNvSpPr/>
          <p:nvPr/>
        </p:nvSpPr>
        <p:spPr>
          <a:xfrm>
            <a:off x="8238" y="5628320"/>
            <a:ext cx="5900447" cy="1229683"/>
          </a:xfrm>
          <a:custGeom>
            <a:avLst/>
            <a:gdLst>
              <a:gd name="connsiteX0" fmla="*/ 0 w 3951021"/>
              <a:gd name="connsiteY0" fmla="*/ 0 h 1095620"/>
              <a:gd name="connsiteX1" fmla="*/ 3295284 w 3951021"/>
              <a:gd name="connsiteY1" fmla="*/ 1095620 h 1095620"/>
              <a:gd name="connsiteX2" fmla="*/ 3951021 w 3951021"/>
              <a:gd name="connsiteY2" fmla="*/ 1095620 h 1095620"/>
              <a:gd name="connsiteX3" fmla="*/ 0 w 3951021"/>
              <a:gd name="connsiteY3" fmla="*/ 0 h 1095620"/>
              <a:gd name="connsiteX0" fmla="*/ 0 w 3951021"/>
              <a:gd name="connsiteY0" fmla="*/ 0 h 1095620"/>
              <a:gd name="connsiteX1" fmla="*/ 2830458 w 3951021"/>
              <a:gd name="connsiteY1" fmla="*/ 1095620 h 1095620"/>
              <a:gd name="connsiteX2" fmla="*/ 3951021 w 3951021"/>
              <a:gd name="connsiteY2" fmla="*/ 1095620 h 1095620"/>
              <a:gd name="connsiteX3" fmla="*/ 0 w 3951021"/>
              <a:gd name="connsiteY3" fmla="*/ 0 h 1095620"/>
              <a:gd name="connsiteX0" fmla="*/ 0 w 4208336"/>
              <a:gd name="connsiteY0" fmla="*/ 0 h 780214"/>
              <a:gd name="connsiteX1" fmla="*/ 3087773 w 4208336"/>
              <a:gd name="connsiteY1" fmla="*/ 780214 h 780214"/>
              <a:gd name="connsiteX2" fmla="*/ 4208336 w 4208336"/>
              <a:gd name="connsiteY2" fmla="*/ 780214 h 780214"/>
              <a:gd name="connsiteX3" fmla="*/ 0 w 4208336"/>
              <a:gd name="connsiteY3" fmla="*/ 0 h 780214"/>
              <a:gd name="connsiteX0" fmla="*/ 0 w 4424236"/>
              <a:gd name="connsiteY0" fmla="*/ 0 h 907214"/>
              <a:gd name="connsiteX1" fmla="*/ 3303673 w 4424236"/>
              <a:gd name="connsiteY1" fmla="*/ 907214 h 907214"/>
              <a:gd name="connsiteX2" fmla="*/ 4424236 w 4424236"/>
              <a:gd name="connsiteY2" fmla="*/ 907214 h 907214"/>
              <a:gd name="connsiteX3" fmla="*/ 0 w 4424236"/>
              <a:gd name="connsiteY3" fmla="*/ 0 h 907214"/>
              <a:gd name="connsiteX0" fmla="*/ 0 w 4087686"/>
              <a:gd name="connsiteY0" fmla="*/ 0 h 907214"/>
              <a:gd name="connsiteX1" fmla="*/ 3303673 w 4087686"/>
              <a:gd name="connsiteY1" fmla="*/ 907214 h 907214"/>
              <a:gd name="connsiteX2" fmla="*/ 4087686 w 4087686"/>
              <a:gd name="connsiteY2" fmla="*/ 907214 h 907214"/>
              <a:gd name="connsiteX3" fmla="*/ 0 w 4087686"/>
              <a:gd name="connsiteY3" fmla="*/ 0 h 907214"/>
              <a:gd name="connsiteX0" fmla="*/ 0 w 4087686"/>
              <a:gd name="connsiteY0" fmla="*/ 0 h 907214"/>
              <a:gd name="connsiteX1" fmla="*/ 2852823 w 4087686"/>
              <a:gd name="connsiteY1" fmla="*/ 907214 h 907214"/>
              <a:gd name="connsiteX2" fmla="*/ 4087686 w 4087686"/>
              <a:gd name="connsiteY2" fmla="*/ 907214 h 907214"/>
              <a:gd name="connsiteX3" fmla="*/ 0 w 4087686"/>
              <a:gd name="connsiteY3" fmla="*/ 0 h 907214"/>
              <a:gd name="connsiteX0" fmla="*/ 0 w 3770186"/>
              <a:gd name="connsiteY0" fmla="*/ 0 h 907214"/>
              <a:gd name="connsiteX1" fmla="*/ 2852823 w 3770186"/>
              <a:gd name="connsiteY1" fmla="*/ 907214 h 907214"/>
              <a:gd name="connsiteX2" fmla="*/ 3770186 w 3770186"/>
              <a:gd name="connsiteY2" fmla="*/ 907214 h 907214"/>
              <a:gd name="connsiteX3" fmla="*/ 0 w 3770186"/>
              <a:gd name="connsiteY3" fmla="*/ 0 h 907214"/>
              <a:gd name="connsiteX0" fmla="*/ 0 w 3611436"/>
              <a:gd name="connsiteY0" fmla="*/ 0 h 907214"/>
              <a:gd name="connsiteX1" fmla="*/ 2852823 w 3611436"/>
              <a:gd name="connsiteY1" fmla="*/ 907214 h 907214"/>
              <a:gd name="connsiteX2" fmla="*/ 3611436 w 3611436"/>
              <a:gd name="connsiteY2" fmla="*/ 907214 h 907214"/>
              <a:gd name="connsiteX3" fmla="*/ 0 w 3611436"/>
              <a:gd name="connsiteY3" fmla="*/ 0 h 907214"/>
              <a:gd name="connsiteX0" fmla="*/ 0 w 3459036"/>
              <a:gd name="connsiteY0" fmla="*/ 0 h 907214"/>
              <a:gd name="connsiteX1" fmla="*/ 2852823 w 3459036"/>
              <a:gd name="connsiteY1" fmla="*/ 907214 h 907214"/>
              <a:gd name="connsiteX2" fmla="*/ 3459036 w 3459036"/>
              <a:gd name="connsiteY2" fmla="*/ 907214 h 907214"/>
              <a:gd name="connsiteX3" fmla="*/ 0 w 3459036"/>
              <a:gd name="connsiteY3" fmla="*/ 0 h 907214"/>
              <a:gd name="connsiteX0" fmla="*/ 0 w 3579686"/>
              <a:gd name="connsiteY0" fmla="*/ 0 h 907214"/>
              <a:gd name="connsiteX1" fmla="*/ 2852823 w 3579686"/>
              <a:gd name="connsiteY1" fmla="*/ 907214 h 907214"/>
              <a:gd name="connsiteX2" fmla="*/ 3579686 w 3579686"/>
              <a:gd name="connsiteY2" fmla="*/ 907214 h 907214"/>
              <a:gd name="connsiteX3" fmla="*/ 0 w 3579686"/>
              <a:gd name="connsiteY3" fmla="*/ 0 h 907214"/>
              <a:gd name="connsiteX0" fmla="*/ 0 w 4138486"/>
              <a:gd name="connsiteY0" fmla="*/ 0 h 1085014"/>
              <a:gd name="connsiteX1" fmla="*/ 3411623 w 4138486"/>
              <a:gd name="connsiteY1" fmla="*/ 1085014 h 1085014"/>
              <a:gd name="connsiteX2" fmla="*/ 4138486 w 4138486"/>
              <a:gd name="connsiteY2" fmla="*/ 1085014 h 1085014"/>
              <a:gd name="connsiteX3" fmla="*/ 0 w 4138486"/>
              <a:gd name="connsiteY3" fmla="*/ 0 h 1085014"/>
              <a:gd name="connsiteX0" fmla="*/ 0 w 4034577"/>
              <a:gd name="connsiteY0" fmla="*/ 0 h 1085014"/>
              <a:gd name="connsiteX1" fmla="*/ 3307714 w 4034577"/>
              <a:gd name="connsiteY1" fmla="*/ 1085014 h 1085014"/>
              <a:gd name="connsiteX2" fmla="*/ 4034577 w 4034577"/>
              <a:gd name="connsiteY2" fmla="*/ 1085014 h 1085014"/>
              <a:gd name="connsiteX3" fmla="*/ 0 w 4034577"/>
              <a:gd name="connsiteY3" fmla="*/ 0 h 1085014"/>
              <a:gd name="connsiteX0" fmla="*/ 0 w 4103850"/>
              <a:gd name="connsiteY0" fmla="*/ 0 h 1085014"/>
              <a:gd name="connsiteX1" fmla="*/ 3376987 w 4103850"/>
              <a:gd name="connsiteY1" fmla="*/ 1085014 h 1085014"/>
              <a:gd name="connsiteX2" fmla="*/ 4103850 w 4103850"/>
              <a:gd name="connsiteY2" fmla="*/ 1085014 h 1085014"/>
              <a:gd name="connsiteX3" fmla="*/ 0 w 4103850"/>
              <a:gd name="connsiteY3" fmla="*/ 0 h 1085014"/>
              <a:gd name="connsiteX0" fmla="*/ 0 w 4023032"/>
              <a:gd name="connsiteY0" fmla="*/ 0 h 1085014"/>
              <a:gd name="connsiteX1" fmla="*/ 3296169 w 4023032"/>
              <a:gd name="connsiteY1" fmla="*/ 1085014 h 1085014"/>
              <a:gd name="connsiteX2" fmla="*/ 4023032 w 4023032"/>
              <a:gd name="connsiteY2" fmla="*/ 1085014 h 1085014"/>
              <a:gd name="connsiteX3" fmla="*/ 0 w 4023032"/>
              <a:gd name="connsiteY3" fmla="*/ 0 h 1085014"/>
            </a:gdLst>
            <a:ahLst/>
            <a:cxnLst>
              <a:cxn ang="0">
                <a:pos x="connsiteX0" y="connsiteY0"/>
              </a:cxn>
              <a:cxn ang="0">
                <a:pos x="connsiteX1" y="connsiteY1"/>
              </a:cxn>
              <a:cxn ang="0">
                <a:pos x="connsiteX2" y="connsiteY2"/>
              </a:cxn>
              <a:cxn ang="0">
                <a:pos x="connsiteX3" y="connsiteY3"/>
              </a:cxn>
            </a:cxnLst>
            <a:rect l="l" t="t" r="r" b="b"/>
            <a:pathLst>
              <a:path w="4023032" h="1085014">
                <a:moveTo>
                  <a:pt x="0" y="0"/>
                </a:moveTo>
                <a:lnTo>
                  <a:pt x="3296169" y="1085014"/>
                </a:lnTo>
                <a:lnTo>
                  <a:pt x="4023032" y="1085014"/>
                </a:lnTo>
                <a:lnTo>
                  <a:pt x="0" y="0"/>
                </a:lnTo>
                <a:close/>
              </a:path>
            </a:pathLst>
          </a:custGeom>
          <a:solidFill>
            <a:schemeClr val="bg1"/>
          </a:solidFill>
          <a:ln>
            <a:noFill/>
          </a:ln>
          <a:effectLst>
            <a:outerShdw blurRad="50800" dist="38100" dir="5400000" rotWithShape="0">
              <a:srgbClr val="000000">
                <a:alpha val="71000"/>
              </a:srgbClr>
            </a:outerShdw>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sz="1800"/>
          </a:p>
        </p:txBody>
      </p:sp>
      <p:sp>
        <p:nvSpPr>
          <p:cNvPr id="21" name="Freeform 20"/>
          <p:cNvSpPr/>
          <p:nvPr/>
        </p:nvSpPr>
        <p:spPr>
          <a:xfrm>
            <a:off x="-12086" y="5613924"/>
            <a:ext cx="7355020" cy="1244076"/>
          </a:xfrm>
          <a:custGeom>
            <a:avLst/>
            <a:gdLst>
              <a:gd name="connsiteX0" fmla="*/ 0 w 3951021"/>
              <a:gd name="connsiteY0" fmla="*/ 0 h 1095620"/>
              <a:gd name="connsiteX1" fmla="*/ 3295284 w 3951021"/>
              <a:gd name="connsiteY1" fmla="*/ 1095620 h 1095620"/>
              <a:gd name="connsiteX2" fmla="*/ 3951021 w 3951021"/>
              <a:gd name="connsiteY2" fmla="*/ 1095620 h 1095620"/>
              <a:gd name="connsiteX3" fmla="*/ 0 w 3951021"/>
              <a:gd name="connsiteY3" fmla="*/ 0 h 1095620"/>
              <a:gd name="connsiteX0" fmla="*/ 0 w 3951021"/>
              <a:gd name="connsiteY0" fmla="*/ 0 h 1095620"/>
              <a:gd name="connsiteX1" fmla="*/ 2830458 w 3951021"/>
              <a:gd name="connsiteY1" fmla="*/ 1095620 h 1095620"/>
              <a:gd name="connsiteX2" fmla="*/ 3951021 w 3951021"/>
              <a:gd name="connsiteY2" fmla="*/ 1095620 h 1095620"/>
              <a:gd name="connsiteX3" fmla="*/ 0 w 3951021"/>
              <a:gd name="connsiteY3" fmla="*/ 0 h 1095620"/>
              <a:gd name="connsiteX0" fmla="*/ 0 w 4208336"/>
              <a:gd name="connsiteY0" fmla="*/ 0 h 780214"/>
              <a:gd name="connsiteX1" fmla="*/ 3087773 w 4208336"/>
              <a:gd name="connsiteY1" fmla="*/ 780214 h 780214"/>
              <a:gd name="connsiteX2" fmla="*/ 4208336 w 4208336"/>
              <a:gd name="connsiteY2" fmla="*/ 780214 h 780214"/>
              <a:gd name="connsiteX3" fmla="*/ 0 w 4208336"/>
              <a:gd name="connsiteY3" fmla="*/ 0 h 780214"/>
              <a:gd name="connsiteX0" fmla="*/ 0 w 4328986"/>
              <a:gd name="connsiteY0" fmla="*/ 0 h 780214"/>
              <a:gd name="connsiteX1" fmla="*/ 3087773 w 4328986"/>
              <a:gd name="connsiteY1" fmla="*/ 780214 h 780214"/>
              <a:gd name="connsiteX2" fmla="*/ 4328986 w 4328986"/>
              <a:gd name="connsiteY2" fmla="*/ 780214 h 780214"/>
              <a:gd name="connsiteX3" fmla="*/ 0 w 4328986"/>
              <a:gd name="connsiteY3" fmla="*/ 0 h 780214"/>
              <a:gd name="connsiteX0" fmla="*/ 0 w 4551236"/>
              <a:gd name="connsiteY0" fmla="*/ 0 h 869114"/>
              <a:gd name="connsiteX1" fmla="*/ 3310023 w 4551236"/>
              <a:gd name="connsiteY1" fmla="*/ 869114 h 869114"/>
              <a:gd name="connsiteX2" fmla="*/ 4551236 w 4551236"/>
              <a:gd name="connsiteY2" fmla="*/ 869114 h 869114"/>
              <a:gd name="connsiteX3" fmla="*/ 0 w 4551236"/>
              <a:gd name="connsiteY3" fmla="*/ 0 h 869114"/>
              <a:gd name="connsiteX0" fmla="*/ 0 w 5300536"/>
              <a:gd name="connsiteY0" fmla="*/ 0 h 1097714"/>
              <a:gd name="connsiteX1" fmla="*/ 4059323 w 5300536"/>
              <a:gd name="connsiteY1" fmla="*/ 1097714 h 1097714"/>
              <a:gd name="connsiteX2" fmla="*/ 5300536 w 5300536"/>
              <a:gd name="connsiteY2" fmla="*/ 1097714 h 1097714"/>
              <a:gd name="connsiteX3" fmla="*/ 0 w 5300536"/>
              <a:gd name="connsiteY3" fmla="*/ 0 h 1097714"/>
              <a:gd name="connsiteX0" fmla="*/ 0 w 5014786"/>
              <a:gd name="connsiteY0" fmla="*/ 0 h 1097714"/>
              <a:gd name="connsiteX1" fmla="*/ 4059323 w 5014786"/>
              <a:gd name="connsiteY1" fmla="*/ 1097714 h 1097714"/>
              <a:gd name="connsiteX2" fmla="*/ 5014786 w 5014786"/>
              <a:gd name="connsiteY2" fmla="*/ 1097714 h 1097714"/>
              <a:gd name="connsiteX3" fmla="*/ 0 w 5014786"/>
              <a:gd name="connsiteY3" fmla="*/ 0 h 1097714"/>
            </a:gdLst>
            <a:ahLst/>
            <a:cxnLst>
              <a:cxn ang="0">
                <a:pos x="connsiteX0" y="connsiteY0"/>
              </a:cxn>
              <a:cxn ang="0">
                <a:pos x="connsiteX1" y="connsiteY1"/>
              </a:cxn>
              <a:cxn ang="0">
                <a:pos x="connsiteX2" y="connsiteY2"/>
              </a:cxn>
              <a:cxn ang="0">
                <a:pos x="connsiteX3" y="connsiteY3"/>
              </a:cxn>
            </a:cxnLst>
            <a:rect l="l" t="t" r="r" b="b"/>
            <a:pathLst>
              <a:path w="5014786" h="1097714">
                <a:moveTo>
                  <a:pt x="0" y="0"/>
                </a:moveTo>
                <a:lnTo>
                  <a:pt x="4059323" y="1097714"/>
                </a:lnTo>
                <a:lnTo>
                  <a:pt x="5014786" y="1097714"/>
                </a:lnTo>
                <a:lnTo>
                  <a:pt x="0" y="0"/>
                </a:lnTo>
                <a:close/>
              </a:path>
            </a:pathLst>
          </a:custGeom>
          <a:solidFill>
            <a:srgbClr val="D3B63A"/>
          </a:solidFill>
          <a:ln>
            <a:noFill/>
          </a:ln>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sz="1800"/>
          </a:p>
        </p:txBody>
      </p:sp>
    </p:spTree>
    <p:extLst>
      <p:ext uri="{BB962C8B-B14F-4D97-AF65-F5344CB8AC3E}">
        <p14:creationId xmlns:p14="http://schemas.microsoft.com/office/powerpoint/2010/main" val="356503160"/>
      </p:ext>
    </p:extLst>
  </p:cSld>
  <p:clrMap bg1="lt1" tx1="dk1" bg2="lt2" tx2="dk2" accent1="accent1" accent2="accent2" accent3="accent3" accent4="accent4" accent5="accent5" accent6="accent6" hlink="hlink" folHlink="folHlink"/>
  <p:sldLayoutIdLst>
    <p:sldLayoutId id="2147483692" r:id="rId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17" indent="-256002" algn="l" rtl="0" eaLnBrk="1" latinLnBrk="0" hangingPunct="1">
        <a:spcBef>
          <a:spcPts val="400"/>
        </a:spcBef>
        <a:spcAft>
          <a:spcPts val="0"/>
        </a:spcAft>
        <a:buClr>
          <a:schemeClr val="tx1"/>
        </a:buClr>
        <a:buSzPct val="100000"/>
        <a:buFont typeface="Wingdings" pitchFamily="2" charset="2"/>
        <a:buChar char="§"/>
        <a:defRPr kumimoji="0" sz="2700" kern="1200">
          <a:solidFill>
            <a:schemeClr val="tx1"/>
          </a:solidFill>
          <a:latin typeface="+mn-lt"/>
          <a:ea typeface="+mn-ea"/>
          <a:cs typeface="+mn-cs"/>
        </a:defRPr>
      </a:lvl1pPr>
      <a:lvl2pPr marL="621720" indent="-228573" algn="l" rtl="0" eaLnBrk="1" latinLnBrk="0" hangingPunct="1">
        <a:spcBef>
          <a:spcPts val="324"/>
        </a:spcBef>
        <a:buClr>
          <a:schemeClr val="tx1"/>
        </a:buClr>
        <a:buFont typeface="Arial" pitchFamily="34" charset="0"/>
        <a:buChar char="•"/>
        <a:defRPr kumimoji="0" sz="2300" kern="1200">
          <a:solidFill>
            <a:schemeClr val="tx1"/>
          </a:solidFill>
          <a:latin typeface="+mn-lt"/>
          <a:ea typeface="+mn-ea"/>
          <a:cs typeface="+mn-cs"/>
        </a:defRPr>
      </a:lvl2pPr>
      <a:lvl3pPr marL="859435" indent="-228573" algn="l" rtl="0" eaLnBrk="1" latinLnBrk="0" hangingPunct="1">
        <a:spcBef>
          <a:spcPts val="350"/>
        </a:spcBef>
        <a:buClr>
          <a:schemeClr val="tx1"/>
        </a:buClr>
        <a:buSzPct val="100000"/>
        <a:buFont typeface="Arial" pitchFamily="34" charset="0"/>
        <a:buChar char="•"/>
        <a:defRPr kumimoji="0" sz="2100" kern="1200">
          <a:solidFill>
            <a:schemeClr val="tx1"/>
          </a:solidFill>
          <a:latin typeface="+mn-lt"/>
          <a:ea typeface="+mn-ea"/>
          <a:cs typeface="+mn-cs"/>
        </a:defRPr>
      </a:lvl3pPr>
      <a:lvl4pPr marL="1142867" indent="-228573" algn="l" rtl="0" eaLnBrk="1" latinLnBrk="0" hangingPunct="1">
        <a:spcBef>
          <a:spcPts val="350"/>
        </a:spcBef>
        <a:buClr>
          <a:schemeClr val="tx1"/>
        </a:buClr>
        <a:buFont typeface="Arial" pitchFamily="34" charset="0"/>
        <a:buChar char="•"/>
        <a:defRPr kumimoji="0" sz="1900" kern="1200">
          <a:solidFill>
            <a:schemeClr val="tx1"/>
          </a:solidFill>
          <a:latin typeface="+mn-lt"/>
          <a:ea typeface="+mn-ea"/>
          <a:cs typeface="+mn-cs"/>
        </a:defRPr>
      </a:lvl4pPr>
      <a:lvl5pPr marL="1371440" indent="-228573" algn="l" rtl="0" eaLnBrk="1" latinLnBrk="0" hangingPunct="1">
        <a:spcBef>
          <a:spcPts val="350"/>
        </a:spcBef>
        <a:buClr>
          <a:schemeClr val="tx1"/>
        </a:buClr>
        <a:buFont typeface="Arial" pitchFamily="34" charset="0"/>
        <a:buChar char="•"/>
        <a:defRPr kumimoji="0" sz="1800" kern="1200">
          <a:solidFill>
            <a:schemeClr val="tx1"/>
          </a:solidFill>
          <a:latin typeface="+mn-lt"/>
          <a:ea typeface="+mn-ea"/>
          <a:cs typeface="+mn-cs"/>
        </a:defRPr>
      </a:lvl5pPr>
      <a:lvl6pPr marL="1600013" indent="-228573" algn="l" rtl="0" eaLnBrk="1" latinLnBrk="0" hangingPunct="1">
        <a:spcBef>
          <a:spcPts val="350"/>
        </a:spcBef>
        <a:buClr>
          <a:schemeClr val="tx1"/>
        </a:buClr>
        <a:buFont typeface="Arial" pitchFamily="34" charset="0"/>
        <a:buChar char="•"/>
        <a:defRPr kumimoji="0" sz="1800" kern="1200" baseline="0">
          <a:solidFill>
            <a:schemeClr val="tx1"/>
          </a:solidFill>
          <a:latin typeface="+mn-lt"/>
          <a:ea typeface="+mn-ea"/>
          <a:cs typeface="+mn-cs"/>
        </a:defRPr>
      </a:lvl6pPr>
      <a:lvl7pPr marL="1828586" indent="-228573"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159" indent="-228573"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5733" indent="-228573"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46" algn="l" rtl="0" eaLnBrk="1" latinLnBrk="0" hangingPunct="1">
        <a:defRPr kumimoji="0" kern="1200">
          <a:solidFill>
            <a:schemeClr val="tx1"/>
          </a:solidFill>
          <a:latin typeface="+mn-lt"/>
          <a:ea typeface="+mn-ea"/>
          <a:cs typeface="+mn-cs"/>
        </a:defRPr>
      </a:lvl2pPr>
      <a:lvl3pPr marL="914293" algn="l" rtl="0" eaLnBrk="1" latinLnBrk="0" hangingPunct="1">
        <a:defRPr kumimoji="0" kern="1200">
          <a:solidFill>
            <a:schemeClr val="tx1"/>
          </a:solidFill>
          <a:latin typeface="+mn-lt"/>
          <a:ea typeface="+mn-ea"/>
          <a:cs typeface="+mn-cs"/>
        </a:defRPr>
      </a:lvl3pPr>
      <a:lvl4pPr marL="1371440" algn="l" rtl="0" eaLnBrk="1" latinLnBrk="0" hangingPunct="1">
        <a:defRPr kumimoji="0" kern="1200">
          <a:solidFill>
            <a:schemeClr val="tx1"/>
          </a:solidFill>
          <a:latin typeface="+mn-lt"/>
          <a:ea typeface="+mn-ea"/>
          <a:cs typeface="+mn-cs"/>
        </a:defRPr>
      </a:lvl4pPr>
      <a:lvl5pPr marL="1828586" algn="l" rtl="0" eaLnBrk="1" latinLnBrk="0" hangingPunct="1">
        <a:defRPr kumimoji="0" kern="1200">
          <a:solidFill>
            <a:schemeClr val="tx1"/>
          </a:solidFill>
          <a:latin typeface="+mn-lt"/>
          <a:ea typeface="+mn-ea"/>
          <a:cs typeface="+mn-cs"/>
        </a:defRPr>
      </a:lvl5pPr>
      <a:lvl6pPr marL="2285733" algn="l" rtl="0" eaLnBrk="1" latinLnBrk="0" hangingPunct="1">
        <a:defRPr kumimoji="0" kern="1200">
          <a:solidFill>
            <a:schemeClr val="tx1"/>
          </a:solidFill>
          <a:latin typeface="+mn-lt"/>
          <a:ea typeface="+mn-ea"/>
          <a:cs typeface="+mn-cs"/>
        </a:defRPr>
      </a:lvl6pPr>
      <a:lvl7pPr marL="2742879" algn="l" rtl="0" eaLnBrk="1" latinLnBrk="0" hangingPunct="1">
        <a:defRPr kumimoji="0" kern="1200">
          <a:solidFill>
            <a:schemeClr val="tx1"/>
          </a:solidFill>
          <a:latin typeface="+mn-lt"/>
          <a:ea typeface="+mn-ea"/>
          <a:cs typeface="+mn-cs"/>
        </a:defRPr>
      </a:lvl7pPr>
      <a:lvl8pPr marL="3200026" algn="l" rtl="0" eaLnBrk="1" latinLnBrk="0" hangingPunct="1">
        <a:defRPr kumimoji="0" kern="1200">
          <a:solidFill>
            <a:schemeClr val="tx1"/>
          </a:solidFill>
          <a:latin typeface="+mn-lt"/>
          <a:ea typeface="+mn-ea"/>
          <a:cs typeface="+mn-cs"/>
        </a:defRPr>
      </a:lvl8pPr>
      <a:lvl9pPr marL="3657172"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609600" y="274638"/>
            <a:ext cx="10972800" cy="1143000"/>
          </a:xfrm>
          <a:prstGeom prst="rect">
            <a:avLst/>
          </a:prstGeom>
        </p:spPr>
        <p:txBody>
          <a:bodyPr vert="horz" lIns="91429" tIns="45714" rIns="91429" bIns="45714"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32"/>
            <a:ext cx="10972800" cy="4525963"/>
          </a:xfrm>
          <a:prstGeom prst="rect">
            <a:avLst/>
          </a:prstGeom>
        </p:spPr>
        <p:txBody>
          <a:bodyPr vert="horz" lIns="91429" tIns="45714" rIns="91429" bIns="45714">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Right Triangle 10"/>
          <p:cNvSpPr/>
          <p:nvPr/>
        </p:nvSpPr>
        <p:spPr>
          <a:xfrm>
            <a:off x="2" y="5651576"/>
            <a:ext cx="4979172" cy="1206427"/>
          </a:xfrm>
          <a:prstGeom prst="rtTriangle">
            <a:avLst/>
          </a:prstGeom>
        </p:spPr>
        <p:style>
          <a:lnRef idx="0">
            <a:schemeClr val="accent4"/>
          </a:lnRef>
          <a:fillRef idx="3">
            <a:schemeClr val="accent4"/>
          </a:fillRef>
          <a:effectRef idx="3">
            <a:schemeClr val="accent4"/>
          </a:effectRef>
          <a:fontRef idx="minor">
            <a:schemeClr val="lt1"/>
          </a:fontRef>
        </p:style>
        <p:txBody>
          <a:bodyPr lIns="101882" tIns="50941" rIns="101882" bIns="50941" rtlCol="0" anchor="ctr"/>
          <a:lstStyle/>
          <a:p>
            <a:pPr algn="ctr"/>
            <a:endParaRPr lang="en-US" sz="1800"/>
          </a:p>
        </p:txBody>
      </p:sp>
      <p:sp>
        <p:nvSpPr>
          <p:cNvPr id="16" name="Right Triangle 15"/>
          <p:cNvSpPr/>
          <p:nvPr/>
        </p:nvSpPr>
        <p:spPr>
          <a:xfrm flipH="1">
            <a:off x="10217470" y="6214387"/>
            <a:ext cx="1972191" cy="651423"/>
          </a:xfrm>
          <a:prstGeom prst="rtTriangle">
            <a:avLst/>
          </a:prstGeom>
        </p:spPr>
        <p:style>
          <a:lnRef idx="1">
            <a:schemeClr val="accent4"/>
          </a:lnRef>
          <a:fillRef idx="3">
            <a:schemeClr val="accent4"/>
          </a:fillRef>
          <a:effectRef idx="2">
            <a:schemeClr val="accent4"/>
          </a:effectRef>
          <a:fontRef idx="minor">
            <a:schemeClr val="lt1"/>
          </a:fontRef>
        </p:style>
        <p:txBody>
          <a:bodyPr lIns="101882" tIns="50941" rIns="101882" bIns="50941" rtlCol="0" anchor="ctr"/>
          <a:lstStyle/>
          <a:p>
            <a:pPr algn="ctr"/>
            <a:endParaRPr lang="en-US" sz="1800"/>
          </a:p>
        </p:txBody>
      </p:sp>
      <p:pic>
        <p:nvPicPr>
          <p:cNvPr id="17" name="Content Placeholder 12" descr="FSA logo_vector.eps"/>
          <p:cNvPicPr>
            <a:picLocks noChangeAspect="1"/>
          </p:cNvPicPr>
          <p:nvPr/>
        </p:nvPicPr>
        <p:blipFill>
          <a:blip r:embed="rId4" cstate="print"/>
          <a:srcRect l="-10526" r="-10526"/>
          <a:stretch>
            <a:fillRect/>
          </a:stretch>
        </p:blipFill>
        <p:spPr>
          <a:xfrm>
            <a:off x="2" y="5914965"/>
            <a:ext cx="1365625" cy="820746"/>
          </a:xfrm>
          <a:prstGeom prst="rect">
            <a:avLst/>
          </a:prstGeom>
        </p:spPr>
      </p:pic>
      <p:sp>
        <p:nvSpPr>
          <p:cNvPr id="19" name="Freeform 18"/>
          <p:cNvSpPr/>
          <p:nvPr/>
        </p:nvSpPr>
        <p:spPr>
          <a:xfrm>
            <a:off x="9839541" y="6195909"/>
            <a:ext cx="2374900" cy="654897"/>
          </a:xfrm>
          <a:custGeom>
            <a:avLst/>
            <a:gdLst>
              <a:gd name="connsiteX0" fmla="*/ 1619250 w 1619250"/>
              <a:gd name="connsiteY0" fmla="*/ 0 h 577850"/>
              <a:gd name="connsiteX1" fmla="*/ 273050 w 1619250"/>
              <a:gd name="connsiteY1" fmla="*/ 577850 h 577850"/>
              <a:gd name="connsiteX2" fmla="*/ 0 w 1619250"/>
              <a:gd name="connsiteY2" fmla="*/ 577850 h 577850"/>
              <a:gd name="connsiteX3" fmla="*/ 1619250 w 1619250"/>
              <a:gd name="connsiteY3" fmla="*/ 0 h 577850"/>
            </a:gdLst>
            <a:ahLst/>
            <a:cxnLst>
              <a:cxn ang="0">
                <a:pos x="connsiteX0" y="connsiteY0"/>
              </a:cxn>
              <a:cxn ang="0">
                <a:pos x="connsiteX1" y="connsiteY1"/>
              </a:cxn>
              <a:cxn ang="0">
                <a:pos x="connsiteX2" y="connsiteY2"/>
              </a:cxn>
              <a:cxn ang="0">
                <a:pos x="connsiteX3" y="connsiteY3"/>
              </a:cxn>
            </a:cxnLst>
            <a:rect l="l" t="t" r="r" b="b"/>
            <a:pathLst>
              <a:path w="1619250" h="577850">
                <a:moveTo>
                  <a:pt x="1619250" y="0"/>
                </a:moveTo>
                <a:lnTo>
                  <a:pt x="273050" y="577850"/>
                </a:lnTo>
                <a:lnTo>
                  <a:pt x="0" y="577850"/>
                </a:lnTo>
                <a:lnTo>
                  <a:pt x="1619250" y="0"/>
                </a:lnTo>
                <a:close/>
              </a:path>
            </a:pathLst>
          </a:custGeom>
          <a:solidFill>
            <a:srgbClr val="D3B63A"/>
          </a:solidFill>
          <a:ln>
            <a:noFill/>
          </a:ln>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sz="1800"/>
          </a:p>
        </p:txBody>
      </p:sp>
      <p:sp>
        <p:nvSpPr>
          <p:cNvPr id="20" name="Freeform 19"/>
          <p:cNvSpPr/>
          <p:nvPr/>
        </p:nvSpPr>
        <p:spPr>
          <a:xfrm>
            <a:off x="8238" y="5628320"/>
            <a:ext cx="5900447" cy="1229683"/>
          </a:xfrm>
          <a:custGeom>
            <a:avLst/>
            <a:gdLst>
              <a:gd name="connsiteX0" fmla="*/ 0 w 3951021"/>
              <a:gd name="connsiteY0" fmla="*/ 0 h 1095620"/>
              <a:gd name="connsiteX1" fmla="*/ 3295284 w 3951021"/>
              <a:gd name="connsiteY1" fmla="*/ 1095620 h 1095620"/>
              <a:gd name="connsiteX2" fmla="*/ 3951021 w 3951021"/>
              <a:gd name="connsiteY2" fmla="*/ 1095620 h 1095620"/>
              <a:gd name="connsiteX3" fmla="*/ 0 w 3951021"/>
              <a:gd name="connsiteY3" fmla="*/ 0 h 1095620"/>
              <a:gd name="connsiteX0" fmla="*/ 0 w 3951021"/>
              <a:gd name="connsiteY0" fmla="*/ 0 h 1095620"/>
              <a:gd name="connsiteX1" fmla="*/ 2830458 w 3951021"/>
              <a:gd name="connsiteY1" fmla="*/ 1095620 h 1095620"/>
              <a:gd name="connsiteX2" fmla="*/ 3951021 w 3951021"/>
              <a:gd name="connsiteY2" fmla="*/ 1095620 h 1095620"/>
              <a:gd name="connsiteX3" fmla="*/ 0 w 3951021"/>
              <a:gd name="connsiteY3" fmla="*/ 0 h 1095620"/>
              <a:gd name="connsiteX0" fmla="*/ 0 w 4208336"/>
              <a:gd name="connsiteY0" fmla="*/ 0 h 780214"/>
              <a:gd name="connsiteX1" fmla="*/ 3087773 w 4208336"/>
              <a:gd name="connsiteY1" fmla="*/ 780214 h 780214"/>
              <a:gd name="connsiteX2" fmla="*/ 4208336 w 4208336"/>
              <a:gd name="connsiteY2" fmla="*/ 780214 h 780214"/>
              <a:gd name="connsiteX3" fmla="*/ 0 w 4208336"/>
              <a:gd name="connsiteY3" fmla="*/ 0 h 780214"/>
              <a:gd name="connsiteX0" fmla="*/ 0 w 4424236"/>
              <a:gd name="connsiteY0" fmla="*/ 0 h 907214"/>
              <a:gd name="connsiteX1" fmla="*/ 3303673 w 4424236"/>
              <a:gd name="connsiteY1" fmla="*/ 907214 h 907214"/>
              <a:gd name="connsiteX2" fmla="*/ 4424236 w 4424236"/>
              <a:gd name="connsiteY2" fmla="*/ 907214 h 907214"/>
              <a:gd name="connsiteX3" fmla="*/ 0 w 4424236"/>
              <a:gd name="connsiteY3" fmla="*/ 0 h 907214"/>
              <a:gd name="connsiteX0" fmla="*/ 0 w 4087686"/>
              <a:gd name="connsiteY0" fmla="*/ 0 h 907214"/>
              <a:gd name="connsiteX1" fmla="*/ 3303673 w 4087686"/>
              <a:gd name="connsiteY1" fmla="*/ 907214 h 907214"/>
              <a:gd name="connsiteX2" fmla="*/ 4087686 w 4087686"/>
              <a:gd name="connsiteY2" fmla="*/ 907214 h 907214"/>
              <a:gd name="connsiteX3" fmla="*/ 0 w 4087686"/>
              <a:gd name="connsiteY3" fmla="*/ 0 h 907214"/>
              <a:gd name="connsiteX0" fmla="*/ 0 w 4087686"/>
              <a:gd name="connsiteY0" fmla="*/ 0 h 907214"/>
              <a:gd name="connsiteX1" fmla="*/ 2852823 w 4087686"/>
              <a:gd name="connsiteY1" fmla="*/ 907214 h 907214"/>
              <a:gd name="connsiteX2" fmla="*/ 4087686 w 4087686"/>
              <a:gd name="connsiteY2" fmla="*/ 907214 h 907214"/>
              <a:gd name="connsiteX3" fmla="*/ 0 w 4087686"/>
              <a:gd name="connsiteY3" fmla="*/ 0 h 907214"/>
              <a:gd name="connsiteX0" fmla="*/ 0 w 3770186"/>
              <a:gd name="connsiteY0" fmla="*/ 0 h 907214"/>
              <a:gd name="connsiteX1" fmla="*/ 2852823 w 3770186"/>
              <a:gd name="connsiteY1" fmla="*/ 907214 h 907214"/>
              <a:gd name="connsiteX2" fmla="*/ 3770186 w 3770186"/>
              <a:gd name="connsiteY2" fmla="*/ 907214 h 907214"/>
              <a:gd name="connsiteX3" fmla="*/ 0 w 3770186"/>
              <a:gd name="connsiteY3" fmla="*/ 0 h 907214"/>
              <a:gd name="connsiteX0" fmla="*/ 0 w 3611436"/>
              <a:gd name="connsiteY0" fmla="*/ 0 h 907214"/>
              <a:gd name="connsiteX1" fmla="*/ 2852823 w 3611436"/>
              <a:gd name="connsiteY1" fmla="*/ 907214 h 907214"/>
              <a:gd name="connsiteX2" fmla="*/ 3611436 w 3611436"/>
              <a:gd name="connsiteY2" fmla="*/ 907214 h 907214"/>
              <a:gd name="connsiteX3" fmla="*/ 0 w 3611436"/>
              <a:gd name="connsiteY3" fmla="*/ 0 h 907214"/>
              <a:gd name="connsiteX0" fmla="*/ 0 w 3459036"/>
              <a:gd name="connsiteY0" fmla="*/ 0 h 907214"/>
              <a:gd name="connsiteX1" fmla="*/ 2852823 w 3459036"/>
              <a:gd name="connsiteY1" fmla="*/ 907214 h 907214"/>
              <a:gd name="connsiteX2" fmla="*/ 3459036 w 3459036"/>
              <a:gd name="connsiteY2" fmla="*/ 907214 h 907214"/>
              <a:gd name="connsiteX3" fmla="*/ 0 w 3459036"/>
              <a:gd name="connsiteY3" fmla="*/ 0 h 907214"/>
              <a:gd name="connsiteX0" fmla="*/ 0 w 3579686"/>
              <a:gd name="connsiteY0" fmla="*/ 0 h 907214"/>
              <a:gd name="connsiteX1" fmla="*/ 2852823 w 3579686"/>
              <a:gd name="connsiteY1" fmla="*/ 907214 h 907214"/>
              <a:gd name="connsiteX2" fmla="*/ 3579686 w 3579686"/>
              <a:gd name="connsiteY2" fmla="*/ 907214 h 907214"/>
              <a:gd name="connsiteX3" fmla="*/ 0 w 3579686"/>
              <a:gd name="connsiteY3" fmla="*/ 0 h 907214"/>
              <a:gd name="connsiteX0" fmla="*/ 0 w 4138486"/>
              <a:gd name="connsiteY0" fmla="*/ 0 h 1085014"/>
              <a:gd name="connsiteX1" fmla="*/ 3411623 w 4138486"/>
              <a:gd name="connsiteY1" fmla="*/ 1085014 h 1085014"/>
              <a:gd name="connsiteX2" fmla="*/ 4138486 w 4138486"/>
              <a:gd name="connsiteY2" fmla="*/ 1085014 h 1085014"/>
              <a:gd name="connsiteX3" fmla="*/ 0 w 4138486"/>
              <a:gd name="connsiteY3" fmla="*/ 0 h 1085014"/>
              <a:gd name="connsiteX0" fmla="*/ 0 w 4034577"/>
              <a:gd name="connsiteY0" fmla="*/ 0 h 1085014"/>
              <a:gd name="connsiteX1" fmla="*/ 3307714 w 4034577"/>
              <a:gd name="connsiteY1" fmla="*/ 1085014 h 1085014"/>
              <a:gd name="connsiteX2" fmla="*/ 4034577 w 4034577"/>
              <a:gd name="connsiteY2" fmla="*/ 1085014 h 1085014"/>
              <a:gd name="connsiteX3" fmla="*/ 0 w 4034577"/>
              <a:gd name="connsiteY3" fmla="*/ 0 h 1085014"/>
              <a:gd name="connsiteX0" fmla="*/ 0 w 4103850"/>
              <a:gd name="connsiteY0" fmla="*/ 0 h 1085014"/>
              <a:gd name="connsiteX1" fmla="*/ 3376987 w 4103850"/>
              <a:gd name="connsiteY1" fmla="*/ 1085014 h 1085014"/>
              <a:gd name="connsiteX2" fmla="*/ 4103850 w 4103850"/>
              <a:gd name="connsiteY2" fmla="*/ 1085014 h 1085014"/>
              <a:gd name="connsiteX3" fmla="*/ 0 w 4103850"/>
              <a:gd name="connsiteY3" fmla="*/ 0 h 1085014"/>
              <a:gd name="connsiteX0" fmla="*/ 0 w 4023032"/>
              <a:gd name="connsiteY0" fmla="*/ 0 h 1085014"/>
              <a:gd name="connsiteX1" fmla="*/ 3296169 w 4023032"/>
              <a:gd name="connsiteY1" fmla="*/ 1085014 h 1085014"/>
              <a:gd name="connsiteX2" fmla="*/ 4023032 w 4023032"/>
              <a:gd name="connsiteY2" fmla="*/ 1085014 h 1085014"/>
              <a:gd name="connsiteX3" fmla="*/ 0 w 4023032"/>
              <a:gd name="connsiteY3" fmla="*/ 0 h 1085014"/>
            </a:gdLst>
            <a:ahLst/>
            <a:cxnLst>
              <a:cxn ang="0">
                <a:pos x="connsiteX0" y="connsiteY0"/>
              </a:cxn>
              <a:cxn ang="0">
                <a:pos x="connsiteX1" y="connsiteY1"/>
              </a:cxn>
              <a:cxn ang="0">
                <a:pos x="connsiteX2" y="connsiteY2"/>
              </a:cxn>
              <a:cxn ang="0">
                <a:pos x="connsiteX3" y="connsiteY3"/>
              </a:cxn>
            </a:cxnLst>
            <a:rect l="l" t="t" r="r" b="b"/>
            <a:pathLst>
              <a:path w="4023032" h="1085014">
                <a:moveTo>
                  <a:pt x="0" y="0"/>
                </a:moveTo>
                <a:lnTo>
                  <a:pt x="3296169" y="1085014"/>
                </a:lnTo>
                <a:lnTo>
                  <a:pt x="4023032" y="1085014"/>
                </a:lnTo>
                <a:lnTo>
                  <a:pt x="0" y="0"/>
                </a:lnTo>
                <a:close/>
              </a:path>
            </a:pathLst>
          </a:custGeom>
          <a:solidFill>
            <a:schemeClr val="bg1"/>
          </a:solidFill>
          <a:ln>
            <a:noFill/>
          </a:ln>
          <a:effectLst>
            <a:outerShdw blurRad="50800" dist="38100" dir="5400000" rotWithShape="0">
              <a:srgbClr val="000000">
                <a:alpha val="71000"/>
              </a:srgbClr>
            </a:outerShdw>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sz="1800"/>
          </a:p>
        </p:txBody>
      </p:sp>
      <p:sp>
        <p:nvSpPr>
          <p:cNvPr id="21" name="Freeform 20"/>
          <p:cNvSpPr/>
          <p:nvPr/>
        </p:nvSpPr>
        <p:spPr>
          <a:xfrm>
            <a:off x="-12086" y="5613924"/>
            <a:ext cx="7355020" cy="1244076"/>
          </a:xfrm>
          <a:custGeom>
            <a:avLst/>
            <a:gdLst>
              <a:gd name="connsiteX0" fmla="*/ 0 w 3951021"/>
              <a:gd name="connsiteY0" fmla="*/ 0 h 1095620"/>
              <a:gd name="connsiteX1" fmla="*/ 3295284 w 3951021"/>
              <a:gd name="connsiteY1" fmla="*/ 1095620 h 1095620"/>
              <a:gd name="connsiteX2" fmla="*/ 3951021 w 3951021"/>
              <a:gd name="connsiteY2" fmla="*/ 1095620 h 1095620"/>
              <a:gd name="connsiteX3" fmla="*/ 0 w 3951021"/>
              <a:gd name="connsiteY3" fmla="*/ 0 h 1095620"/>
              <a:gd name="connsiteX0" fmla="*/ 0 w 3951021"/>
              <a:gd name="connsiteY0" fmla="*/ 0 h 1095620"/>
              <a:gd name="connsiteX1" fmla="*/ 2830458 w 3951021"/>
              <a:gd name="connsiteY1" fmla="*/ 1095620 h 1095620"/>
              <a:gd name="connsiteX2" fmla="*/ 3951021 w 3951021"/>
              <a:gd name="connsiteY2" fmla="*/ 1095620 h 1095620"/>
              <a:gd name="connsiteX3" fmla="*/ 0 w 3951021"/>
              <a:gd name="connsiteY3" fmla="*/ 0 h 1095620"/>
              <a:gd name="connsiteX0" fmla="*/ 0 w 4208336"/>
              <a:gd name="connsiteY0" fmla="*/ 0 h 780214"/>
              <a:gd name="connsiteX1" fmla="*/ 3087773 w 4208336"/>
              <a:gd name="connsiteY1" fmla="*/ 780214 h 780214"/>
              <a:gd name="connsiteX2" fmla="*/ 4208336 w 4208336"/>
              <a:gd name="connsiteY2" fmla="*/ 780214 h 780214"/>
              <a:gd name="connsiteX3" fmla="*/ 0 w 4208336"/>
              <a:gd name="connsiteY3" fmla="*/ 0 h 780214"/>
              <a:gd name="connsiteX0" fmla="*/ 0 w 4328986"/>
              <a:gd name="connsiteY0" fmla="*/ 0 h 780214"/>
              <a:gd name="connsiteX1" fmla="*/ 3087773 w 4328986"/>
              <a:gd name="connsiteY1" fmla="*/ 780214 h 780214"/>
              <a:gd name="connsiteX2" fmla="*/ 4328986 w 4328986"/>
              <a:gd name="connsiteY2" fmla="*/ 780214 h 780214"/>
              <a:gd name="connsiteX3" fmla="*/ 0 w 4328986"/>
              <a:gd name="connsiteY3" fmla="*/ 0 h 780214"/>
              <a:gd name="connsiteX0" fmla="*/ 0 w 4551236"/>
              <a:gd name="connsiteY0" fmla="*/ 0 h 869114"/>
              <a:gd name="connsiteX1" fmla="*/ 3310023 w 4551236"/>
              <a:gd name="connsiteY1" fmla="*/ 869114 h 869114"/>
              <a:gd name="connsiteX2" fmla="*/ 4551236 w 4551236"/>
              <a:gd name="connsiteY2" fmla="*/ 869114 h 869114"/>
              <a:gd name="connsiteX3" fmla="*/ 0 w 4551236"/>
              <a:gd name="connsiteY3" fmla="*/ 0 h 869114"/>
              <a:gd name="connsiteX0" fmla="*/ 0 w 5300536"/>
              <a:gd name="connsiteY0" fmla="*/ 0 h 1097714"/>
              <a:gd name="connsiteX1" fmla="*/ 4059323 w 5300536"/>
              <a:gd name="connsiteY1" fmla="*/ 1097714 h 1097714"/>
              <a:gd name="connsiteX2" fmla="*/ 5300536 w 5300536"/>
              <a:gd name="connsiteY2" fmla="*/ 1097714 h 1097714"/>
              <a:gd name="connsiteX3" fmla="*/ 0 w 5300536"/>
              <a:gd name="connsiteY3" fmla="*/ 0 h 1097714"/>
              <a:gd name="connsiteX0" fmla="*/ 0 w 5014786"/>
              <a:gd name="connsiteY0" fmla="*/ 0 h 1097714"/>
              <a:gd name="connsiteX1" fmla="*/ 4059323 w 5014786"/>
              <a:gd name="connsiteY1" fmla="*/ 1097714 h 1097714"/>
              <a:gd name="connsiteX2" fmla="*/ 5014786 w 5014786"/>
              <a:gd name="connsiteY2" fmla="*/ 1097714 h 1097714"/>
              <a:gd name="connsiteX3" fmla="*/ 0 w 5014786"/>
              <a:gd name="connsiteY3" fmla="*/ 0 h 1097714"/>
            </a:gdLst>
            <a:ahLst/>
            <a:cxnLst>
              <a:cxn ang="0">
                <a:pos x="connsiteX0" y="connsiteY0"/>
              </a:cxn>
              <a:cxn ang="0">
                <a:pos x="connsiteX1" y="connsiteY1"/>
              </a:cxn>
              <a:cxn ang="0">
                <a:pos x="connsiteX2" y="connsiteY2"/>
              </a:cxn>
              <a:cxn ang="0">
                <a:pos x="connsiteX3" y="connsiteY3"/>
              </a:cxn>
            </a:cxnLst>
            <a:rect l="l" t="t" r="r" b="b"/>
            <a:pathLst>
              <a:path w="5014786" h="1097714">
                <a:moveTo>
                  <a:pt x="0" y="0"/>
                </a:moveTo>
                <a:lnTo>
                  <a:pt x="4059323" y="1097714"/>
                </a:lnTo>
                <a:lnTo>
                  <a:pt x="5014786" y="1097714"/>
                </a:lnTo>
                <a:lnTo>
                  <a:pt x="0" y="0"/>
                </a:lnTo>
                <a:close/>
              </a:path>
            </a:pathLst>
          </a:custGeom>
          <a:solidFill>
            <a:srgbClr val="D3B63A"/>
          </a:solidFill>
          <a:ln>
            <a:noFill/>
          </a:ln>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sz="1800"/>
          </a:p>
        </p:txBody>
      </p:sp>
    </p:spTree>
    <p:extLst>
      <p:ext uri="{BB962C8B-B14F-4D97-AF65-F5344CB8AC3E}">
        <p14:creationId xmlns:p14="http://schemas.microsoft.com/office/powerpoint/2010/main" val="1975159513"/>
      </p:ext>
    </p:extLst>
  </p:cSld>
  <p:clrMap bg1="lt1" tx1="dk1" bg2="lt2" tx2="dk2" accent1="accent1" accent2="accent2" accent3="accent3" accent4="accent4" accent5="accent5" accent6="accent6" hlink="hlink" folHlink="folHlink"/>
  <p:sldLayoutIdLst>
    <p:sldLayoutId id="2147483694" r:id="rId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17" indent="-256002" algn="l" rtl="0" eaLnBrk="1" latinLnBrk="0" hangingPunct="1">
        <a:spcBef>
          <a:spcPts val="400"/>
        </a:spcBef>
        <a:spcAft>
          <a:spcPts val="0"/>
        </a:spcAft>
        <a:buClr>
          <a:schemeClr val="tx1"/>
        </a:buClr>
        <a:buSzPct val="100000"/>
        <a:buFont typeface="Wingdings" pitchFamily="2" charset="2"/>
        <a:buChar char="§"/>
        <a:defRPr kumimoji="0" sz="2700" kern="1200">
          <a:solidFill>
            <a:schemeClr val="tx1"/>
          </a:solidFill>
          <a:latin typeface="+mn-lt"/>
          <a:ea typeface="+mn-ea"/>
          <a:cs typeface="+mn-cs"/>
        </a:defRPr>
      </a:lvl1pPr>
      <a:lvl2pPr marL="621720" indent="-228573" algn="l" rtl="0" eaLnBrk="1" latinLnBrk="0" hangingPunct="1">
        <a:spcBef>
          <a:spcPts val="324"/>
        </a:spcBef>
        <a:buClr>
          <a:schemeClr val="tx1"/>
        </a:buClr>
        <a:buFont typeface="Arial" pitchFamily="34" charset="0"/>
        <a:buChar char="•"/>
        <a:defRPr kumimoji="0" sz="2300" kern="1200">
          <a:solidFill>
            <a:schemeClr val="tx1"/>
          </a:solidFill>
          <a:latin typeface="+mn-lt"/>
          <a:ea typeface="+mn-ea"/>
          <a:cs typeface="+mn-cs"/>
        </a:defRPr>
      </a:lvl2pPr>
      <a:lvl3pPr marL="859435" indent="-228573" algn="l" rtl="0" eaLnBrk="1" latinLnBrk="0" hangingPunct="1">
        <a:spcBef>
          <a:spcPts val="350"/>
        </a:spcBef>
        <a:buClr>
          <a:schemeClr val="tx1"/>
        </a:buClr>
        <a:buSzPct val="100000"/>
        <a:buFont typeface="Arial" pitchFamily="34" charset="0"/>
        <a:buChar char="•"/>
        <a:defRPr kumimoji="0" sz="2100" kern="1200">
          <a:solidFill>
            <a:schemeClr val="tx1"/>
          </a:solidFill>
          <a:latin typeface="+mn-lt"/>
          <a:ea typeface="+mn-ea"/>
          <a:cs typeface="+mn-cs"/>
        </a:defRPr>
      </a:lvl3pPr>
      <a:lvl4pPr marL="1142867" indent="-228573" algn="l" rtl="0" eaLnBrk="1" latinLnBrk="0" hangingPunct="1">
        <a:spcBef>
          <a:spcPts val="350"/>
        </a:spcBef>
        <a:buClr>
          <a:schemeClr val="tx1"/>
        </a:buClr>
        <a:buFont typeface="Arial" pitchFamily="34" charset="0"/>
        <a:buChar char="•"/>
        <a:defRPr kumimoji="0" sz="1900" kern="1200">
          <a:solidFill>
            <a:schemeClr val="tx1"/>
          </a:solidFill>
          <a:latin typeface="+mn-lt"/>
          <a:ea typeface="+mn-ea"/>
          <a:cs typeface="+mn-cs"/>
        </a:defRPr>
      </a:lvl4pPr>
      <a:lvl5pPr marL="1371440" indent="-228573" algn="l" rtl="0" eaLnBrk="1" latinLnBrk="0" hangingPunct="1">
        <a:spcBef>
          <a:spcPts val="350"/>
        </a:spcBef>
        <a:buClr>
          <a:schemeClr val="tx1"/>
        </a:buClr>
        <a:buFont typeface="Arial" pitchFamily="34" charset="0"/>
        <a:buChar char="•"/>
        <a:defRPr kumimoji="0" sz="1800" kern="1200">
          <a:solidFill>
            <a:schemeClr val="tx1"/>
          </a:solidFill>
          <a:latin typeface="+mn-lt"/>
          <a:ea typeface="+mn-ea"/>
          <a:cs typeface="+mn-cs"/>
        </a:defRPr>
      </a:lvl5pPr>
      <a:lvl6pPr marL="1600013" indent="-228573" algn="l" rtl="0" eaLnBrk="1" latinLnBrk="0" hangingPunct="1">
        <a:spcBef>
          <a:spcPts val="350"/>
        </a:spcBef>
        <a:buClr>
          <a:schemeClr val="tx1"/>
        </a:buClr>
        <a:buFont typeface="Arial" pitchFamily="34" charset="0"/>
        <a:buChar char="•"/>
        <a:defRPr kumimoji="0" sz="1800" kern="1200" baseline="0">
          <a:solidFill>
            <a:schemeClr val="tx1"/>
          </a:solidFill>
          <a:latin typeface="+mn-lt"/>
          <a:ea typeface="+mn-ea"/>
          <a:cs typeface="+mn-cs"/>
        </a:defRPr>
      </a:lvl6pPr>
      <a:lvl7pPr marL="1828586" indent="-228573"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159" indent="-228573"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5733" indent="-228573"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46" algn="l" rtl="0" eaLnBrk="1" latinLnBrk="0" hangingPunct="1">
        <a:defRPr kumimoji="0" kern="1200">
          <a:solidFill>
            <a:schemeClr val="tx1"/>
          </a:solidFill>
          <a:latin typeface="+mn-lt"/>
          <a:ea typeface="+mn-ea"/>
          <a:cs typeface="+mn-cs"/>
        </a:defRPr>
      </a:lvl2pPr>
      <a:lvl3pPr marL="914293" algn="l" rtl="0" eaLnBrk="1" latinLnBrk="0" hangingPunct="1">
        <a:defRPr kumimoji="0" kern="1200">
          <a:solidFill>
            <a:schemeClr val="tx1"/>
          </a:solidFill>
          <a:latin typeface="+mn-lt"/>
          <a:ea typeface="+mn-ea"/>
          <a:cs typeface="+mn-cs"/>
        </a:defRPr>
      </a:lvl3pPr>
      <a:lvl4pPr marL="1371440" algn="l" rtl="0" eaLnBrk="1" latinLnBrk="0" hangingPunct="1">
        <a:defRPr kumimoji="0" kern="1200">
          <a:solidFill>
            <a:schemeClr val="tx1"/>
          </a:solidFill>
          <a:latin typeface="+mn-lt"/>
          <a:ea typeface="+mn-ea"/>
          <a:cs typeface="+mn-cs"/>
        </a:defRPr>
      </a:lvl4pPr>
      <a:lvl5pPr marL="1828586" algn="l" rtl="0" eaLnBrk="1" latinLnBrk="0" hangingPunct="1">
        <a:defRPr kumimoji="0" kern="1200">
          <a:solidFill>
            <a:schemeClr val="tx1"/>
          </a:solidFill>
          <a:latin typeface="+mn-lt"/>
          <a:ea typeface="+mn-ea"/>
          <a:cs typeface="+mn-cs"/>
        </a:defRPr>
      </a:lvl5pPr>
      <a:lvl6pPr marL="2285733" algn="l" rtl="0" eaLnBrk="1" latinLnBrk="0" hangingPunct="1">
        <a:defRPr kumimoji="0" kern="1200">
          <a:solidFill>
            <a:schemeClr val="tx1"/>
          </a:solidFill>
          <a:latin typeface="+mn-lt"/>
          <a:ea typeface="+mn-ea"/>
          <a:cs typeface="+mn-cs"/>
        </a:defRPr>
      </a:lvl6pPr>
      <a:lvl7pPr marL="2742879" algn="l" rtl="0" eaLnBrk="1" latinLnBrk="0" hangingPunct="1">
        <a:defRPr kumimoji="0" kern="1200">
          <a:solidFill>
            <a:schemeClr val="tx1"/>
          </a:solidFill>
          <a:latin typeface="+mn-lt"/>
          <a:ea typeface="+mn-ea"/>
          <a:cs typeface="+mn-cs"/>
        </a:defRPr>
      </a:lvl7pPr>
      <a:lvl8pPr marL="3200026" algn="l" rtl="0" eaLnBrk="1" latinLnBrk="0" hangingPunct="1">
        <a:defRPr kumimoji="0" kern="1200">
          <a:solidFill>
            <a:schemeClr val="tx1"/>
          </a:solidFill>
          <a:latin typeface="+mn-lt"/>
          <a:ea typeface="+mn-ea"/>
          <a:cs typeface="+mn-cs"/>
        </a:defRPr>
      </a:lvl8pPr>
      <a:lvl9pPr marL="3657172"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29000">
              <a:schemeClr val="accent1">
                <a:lumMod val="75000"/>
              </a:schemeClr>
            </a:gs>
            <a:gs pos="64999">
              <a:srgbClr val="F0EBD5"/>
            </a:gs>
            <a:gs pos="100000">
              <a:srgbClr val="D1C39F"/>
            </a:gs>
          </a:gsLst>
          <a:lin ang="10800000" scaled="0"/>
          <a:tileRect/>
        </a:gra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D01045B1-A4A0-4E4F-80F4-9DCAC25D374A}" type="datetimeFigureOut">
              <a:rPr lang="en-US" smtClean="0"/>
              <a:pPr/>
              <a:t>1/16/2026</a:t>
            </a:fld>
            <a:endParaRPr lang="en-US"/>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A686BDB-241E-4E77-9F01-66B5621CA183}" type="slidenum">
              <a:rPr lang="en-US" smtClean="0"/>
              <a:pPr/>
              <a:t>‹#›</a:t>
            </a:fld>
            <a:endParaRPr lang="en-US"/>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extLst>
      <p:ext uri="{BB962C8B-B14F-4D97-AF65-F5344CB8AC3E}">
        <p14:creationId xmlns:p14="http://schemas.microsoft.com/office/powerpoint/2010/main" val="1101382686"/>
      </p:ext>
    </p:extLst>
  </p:cSld>
  <p:clrMap bg1="lt1" tx1="dk1" bg2="lt2" tx2="dk2" accent1="accent1" accent2="accent2" accent3="accent3" accent4="accent4" accent5="accent5" accent6="accent6" hlink="hlink" folHlink="folHlink"/>
  <p:sldLayoutIdLst>
    <p:sldLayoutId id="2147483696" r:id="rId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hyperlink" Target="mailto:revans@anblaw.com"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3C1EDB-816C-3168-5B7B-E57B7BE744E2}"/>
              </a:ext>
            </a:extLst>
          </p:cNvPr>
          <p:cNvSpPr>
            <a:spLocks noGrp="1"/>
          </p:cNvSpPr>
          <p:nvPr>
            <p:ph type="ctrTitle"/>
          </p:nvPr>
        </p:nvSpPr>
        <p:spPr>
          <a:xfrm>
            <a:off x="1524000" y="365760"/>
            <a:ext cx="8662416" cy="4636008"/>
          </a:xfrm>
        </p:spPr>
        <p:txBody>
          <a:bodyPr>
            <a:normAutofit/>
          </a:bodyPr>
          <a:lstStyle/>
          <a:p>
            <a:r>
              <a:rPr lang="en-US" b="1" dirty="0">
                <a:latin typeface="Times New Roman" panose="02020603050405020304" pitchFamily="18" charset="0"/>
                <a:cs typeface="Times New Roman" panose="02020603050405020304" pitchFamily="18" charset="0"/>
              </a:rPr>
              <a:t>National Sheriffs Association</a:t>
            </a:r>
            <a:br>
              <a:rPr lang="en-US" b="1"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February 1,</a:t>
            </a:r>
            <a:r>
              <a:rPr lang="en-US" sz="3200" b="1" dirty="0">
                <a:latin typeface="Times New Roman" panose="02020603050405020304" pitchFamily="18" charset="0"/>
                <a:cs typeface="Times New Roman" panose="02020603050405020304" pitchFamily="18" charset="0"/>
              </a:rPr>
              <a:t> 2026</a:t>
            </a:r>
            <a:br>
              <a:rPr lang="en-US"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Legal Update</a:t>
            </a: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D230405-6611-DC98-62ED-85731E434FE3}"/>
              </a:ext>
            </a:extLst>
          </p:cNvPr>
          <p:cNvSpPr>
            <a:spLocks noGrp="1"/>
          </p:cNvSpPr>
          <p:nvPr>
            <p:ph type="subTitle" idx="1"/>
          </p:nvPr>
        </p:nvSpPr>
        <p:spPr>
          <a:xfrm>
            <a:off x="1524000" y="2724912"/>
            <a:ext cx="9144000" cy="3767328"/>
          </a:xfrm>
        </p:spPr>
        <p:txBody>
          <a:bodyPr>
            <a:normAutofit/>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2400" b="1" dirty="0">
                <a:solidFill>
                  <a:schemeClr val="accent2">
                    <a:lumMod val="75000"/>
                  </a:schemeClr>
                </a:solidFill>
                <a:latin typeface="Times New Roman" panose="02020603050405020304" pitchFamily="18" charset="0"/>
                <a:cs typeface="Times New Roman" panose="02020603050405020304" pitchFamily="18" charset="0"/>
              </a:rPr>
              <a:t>What Process Is Due:</a:t>
            </a:r>
          </a:p>
          <a:p>
            <a:pPr marL="0" indent="0" algn="ctr">
              <a:buNone/>
            </a:pPr>
            <a:r>
              <a:rPr lang="en-US" sz="2400" b="1" dirty="0">
                <a:solidFill>
                  <a:schemeClr val="accent2">
                    <a:lumMod val="75000"/>
                  </a:schemeClr>
                </a:solidFill>
                <a:latin typeface="Times New Roman" panose="02020603050405020304" pitchFamily="18" charset="0"/>
                <a:cs typeface="Times New Roman" panose="02020603050405020304" pitchFamily="18" charset="0"/>
              </a:rPr>
              <a:t>Loudermill and Name Clearing Hearings</a:t>
            </a:r>
          </a:p>
          <a:p>
            <a:endParaRPr lang="en-US" b="1" dirty="0">
              <a:solidFill>
                <a:schemeClr val="accent2">
                  <a:lumMod val="75000"/>
                </a:schemeClr>
              </a:solidFill>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Wayne Evans, Esq.</a:t>
            </a:r>
          </a:p>
          <a:p>
            <a:pPr marL="0" indent="0">
              <a:buNone/>
            </a:pPr>
            <a:r>
              <a:rPr lang="en-US" dirty="0">
                <a:latin typeface="Times New Roman" panose="02020603050405020304" pitchFamily="18" charset="0"/>
                <a:cs typeface="Times New Roman" panose="02020603050405020304" pitchFamily="18" charset="0"/>
              </a:rPr>
              <a:t>Florida Sheriffs Association</a:t>
            </a:r>
          </a:p>
          <a:p>
            <a:pPr marL="0" indent="0">
              <a:buNone/>
            </a:pPr>
            <a:r>
              <a:rPr lang="en-US" dirty="0">
                <a:latin typeface="Times New Roman" panose="02020603050405020304" pitchFamily="18" charset="0"/>
                <a:cs typeface="Times New Roman" panose="02020603050405020304" pitchFamily="18" charset="0"/>
              </a:rPr>
              <a:t>General Counsel</a:t>
            </a:r>
          </a:p>
        </p:txBody>
      </p:sp>
    </p:spTree>
    <p:extLst>
      <p:ext uri="{BB962C8B-B14F-4D97-AF65-F5344CB8AC3E}">
        <p14:creationId xmlns:p14="http://schemas.microsoft.com/office/powerpoint/2010/main" val="201504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FF0F2-5D6F-23B5-DD64-0EC32D9B7E4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93F674-9ADE-DBE7-2778-A22913D80F2C}"/>
              </a:ext>
            </a:extLst>
          </p:cNvPr>
          <p:cNvSpPr>
            <a:spLocks noGrp="1"/>
          </p:cNvSpPr>
          <p:nvPr>
            <p:ph idx="1"/>
          </p:nvPr>
        </p:nvSpPr>
        <p:spPr/>
        <p:txBody>
          <a:bodyPr>
            <a:normAutofit fontScale="92500" lnSpcReduction="10000"/>
          </a:bodyPr>
          <a:lstStyle/>
          <a:p>
            <a:pPr marL="0" indent="0">
              <a:buNone/>
            </a:pPr>
            <a:endParaRPr lang="en-US" dirty="0"/>
          </a:p>
          <a:p>
            <a:endParaRPr lang="en-US" dirty="0"/>
          </a:p>
          <a:p>
            <a:pPr marL="0" indent="0" algn="just">
              <a:buNone/>
            </a:pPr>
            <a:r>
              <a:rPr lang="en-US" dirty="0">
                <a:latin typeface="Times New Roman" panose="02020603050405020304" pitchFamily="18" charset="0"/>
                <a:cs typeface="Times New Roman" panose="02020603050405020304" pitchFamily="18" charset="0"/>
              </a:rPr>
              <a:t>Internal personnel policy provisions </a:t>
            </a:r>
          </a:p>
          <a:p>
            <a:pPr marL="0" indent="0" algn="just">
              <a:buNone/>
            </a:pPr>
            <a:r>
              <a:rPr lang="en-US" dirty="0">
                <a:latin typeface="Times New Roman" panose="02020603050405020304" pitchFamily="18" charset="0"/>
                <a:cs typeface="Times New Roman" panose="02020603050405020304" pitchFamily="18" charset="0"/>
              </a:rPr>
              <a:t>are not the equivalent of a statutory civil</a:t>
            </a:r>
          </a:p>
          <a:p>
            <a:pPr marL="0" indent="0" algn="just">
              <a:buNone/>
            </a:pPr>
            <a:r>
              <a:rPr lang="en-US" dirty="0">
                <a:latin typeface="Times New Roman" panose="02020603050405020304" pitchFamily="18" charset="0"/>
                <a:cs typeface="Times New Roman" panose="02020603050405020304" pitchFamily="18" charset="0"/>
              </a:rPr>
              <a:t>service system and do not create a </a:t>
            </a:r>
          </a:p>
          <a:p>
            <a:pPr marL="0" indent="0" algn="just">
              <a:buNone/>
            </a:pPr>
            <a:r>
              <a:rPr lang="en-US" dirty="0">
                <a:latin typeface="Times New Roman" panose="02020603050405020304" pitchFamily="18" charset="0"/>
                <a:cs typeface="Times New Roman" panose="02020603050405020304" pitchFamily="18" charset="0"/>
              </a:rPr>
              <a:t>property interest.</a:t>
            </a:r>
          </a:p>
          <a:p>
            <a:pPr marL="0" indent="0" algn="ctr">
              <a:buNone/>
            </a:pPr>
            <a:endParaRPr lang="en-US" dirty="0">
              <a:latin typeface="Times New Roman" panose="02020603050405020304" pitchFamily="18" charset="0"/>
              <a:cs typeface="Times New Roman" panose="02020603050405020304" pitchFamily="18" charset="0"/>
            </a:endParaRPr>
          </a:p>
          <a:p>
            <a:pPr marL="0" indent="0" algn="ctr">
              <a:buNone/>
            </a:pPr>
            <a:endParaRPr lang="en-US" dirty="0"/>
          </a:p>
          <a:p>
            <a:pPr marL="0" indent="0" algn="ctr">
              <a:buNone/>
            </a:pPr>
            <a:endParaRPr lang="en-US" sz="2000" i="1" dirty="0"/>
          </a:p>
          <a:p>
            <a:pPr marL="0" indent="0" algn="ctr">
              <a:buNone/>
            </a:pPr>
            <a:endParaRPr lang="en-US" sz="2000" i="1" dirty="0"/>
          </a:p>
          <a:p>
            <a:pPr marL="0" indent="0" algn="ctr">
              <a:buNone/>
            </a:pPr>
            <a:endParaRPr lang="en-US" sz="2000" i="1" dirty="0"/>
          </a:p>
          <a:p>
            <a:pPr marL="0" indent="0" algn="ctr">
              <a:buNone/>
            </a:pPr>
            <a:r>
              <a:rPr lang="en-US" sz="2200" i="1" dirty="0">
                <a:latin typeface="Times New Roman" panose="02020603050405020304" pitchFamily="18" charset="0"/>
                <a:cs typeface="Times New Roman" panose="02020603050405020304" pitchFamily="18" charset="0"/>
              </a:rPr>
              <a:t>Stough v. Gallagher, 967 F.2d 1523 (11</a:t>
            </a:r>
            <a:r>
              <a:rPr lang="en-US" sz="2200" i="1" baseline="30000" dirty="0">
                <a:latin typeface="Times New Roman" panose="02020603050405020304" pitchFamily="18" charset="0"/>
                <a:cs typeface="Times New Roman" panose="02020603050405020304" pitchFamily="18" charset="0"/>
              </a:rPr>
              <a:t>th</a:t>
            </a:r>
            <a:r>
              <a:rPr lang="en-US" sz="2200" i="1" dirty="0">
                <a:latin typeface="Times New Roman" panose="02020603050405020304" pitchFamily="18" charset="0"/>
                <a:cs typeface="Times New Roman" panose="02020603050405020304" pitchFamily="18" charset="0"/>
              </a:rPr>
              <a:t> Cir 1992</a:t>
            </a:r>
            <a:endParaRPr lang="en-US" sz="2200" dirty="0">
              <a:latin typeface="Times New Roman" panose="02020603050405020304" pitchFamily="18" charset="0"/>
              <a:cs typeface="Times New Roman" panose="02020603050405020304" pitchFamily="18" charset="0"/>
            </a:endParaRPr>
          </a:p>
          <a:p>
            <a:endParaRPr lang="en-US" dirty="0"/>
          </a:p>
        </p:txBody>
      </p:sp>
      <p:sp>
        <p:nvSpPr>
          <p:cNvPr id="2" name="Title 1">
            <a:extLst>
              <a:ext uri="{FF2B5EF4-FFF2-40B4-BE49-F238E27FC236}">
                <a16:creationId xmlns:a16="http://schemas.microsoft.com/office/drawing/2014/main" id="{3AA2F174-970A-453C-1639-E684689787F9}"/>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DUE PROCESS</a:t>
            </a:r>
          </a:p>
        </p:txBody>
      </p:sp>
      <p:pic>
        <p:nvPicPr>
          <p:cNvPr id="5" name="Picture 4">
            <a:extLst>
              <a:ext uri="{FF2B5EF4-FFF2-40B4-BE49-F238E27FC236}">
                <a16:creationId xmlns:a16="http://schemas.microsoft.com/office/drawing/2014/main" id="{9F9B445A-D1D5-A9DE-26CC-2523E68BD359}"/>
              </a:ext>
            </a:extLst>
          </p:cNvPr>
          <p:cNvPicPr>
            <a:picLocks noChangeAspect="1"/>
          </p:cNvPicPr>
          <p:nvPr/>
        </p:nvPicPr>
        <p:blipFill>
          <a:blip r:embed="rId2"/>
          <a:stretch>
            <a:fillRect/>
          </a:stretch>
        </p:blipFill>
        <p:spPr>
          <a:xfrm>
            <a:off x="6795436" y="2469598"/>
            <a:ext cx="4437246" cy="1219370"/>
          </a:xfrm>
          <a:prstGeom prst="rect">
            <a:avLst/>
          </a:prstGeom>
        </p:spPr>
      </p:pic>
    </p:spTree>
    <p:extLst>
      <p:ext uri="{BB962C8B-B14F-4D97-AF65-F5344CB8AC3E}">
        <p14:creationId xmlns:p14="http://schemas.microsoft.com/office/powerpoint/2010/main" val="2924697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6569A-004F-19FA-A433-E7A2F99C3F6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AD5435-913F-7C7E-CC5E-AD1DF238A386}"/>
              </a:ext>
            </a:extLst>
          </p:cNvPr>
          <p:cNvSpPr>
            <a:spLocks noGrp="1"/>
          </p:cNvSpPr>
          <p:nvPr>
            <p:ph idx="1"/>
          </p:nvPr>
        </p:nvSpPr>
        <p:spPr/>
        <p:txBody>
          <a:bodyPr>
            <a:normAutofit/>
          </a:bodyPr>
          <a:lstStyle/>
          <a:p>
            <a:pPr marL="0" indent="0">
              <a:buNone/>
            </a:pPr>
            <a:endParaRPr lang="en-US" dirty="0"/>
          </a:p>
          <a:p>
            <a:pPr marL="0" indent="0">
              <a:buNone/>
            </a:pPr>
            <a:r>
              <a:rPr lang="en-US" dirty="0">
                <a:latin typeface="Times New Roman" panose="02020603050405020304" pitchFamily="18" charset="0"/>
                <a:cs typeface="Times New Roman" panose="02020603050405020304" pitchFamily="18" charset="0"/>
              </a:rPr>
              <a:t>14</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Amendment due process rights require:</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Notice and a meaningful opportunity to be heard, appropriate to the nature of the case.</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Pre-disciplinary conference and post-termination hearing satisfy due process.</a:t>
            </a:r>
          </a:p>
          <a:p>
            <a:pPr marL="0" indent="0" algn="ctr">
              <a:buNone/>
            </a:pPr>
            <a:endParaRPr lang="en-US" dirty="0">
              <a:latin typeface="Times New Roman" panose="02020603050405020304" pitchFamily="18" charset="0"/>
              <a:cs typeface="Times New Roman" panose="02020603050405020304" pitchFamily="18" charset="0"/>
            </a:endParaRPr>
          </a:p>
          <a:p>
            <a:pPr marL="0" indent="0" algn="ctr">
              <a:buNone/>
            </a:pPr>
            <a:r>
              <a:rPr lang="en-US" sz="2000" i="1" dirty="0">
                <a:latin typeface="Times New Roman" panose="02020603050405020304" pitchFamily="18" charset="0"/>
                <a:cs typeface="Times New Roman" panose="02020603050405020304" pitchFamily="18" charset="0"/>
              </a:rPr>
              <a:t>Loudermill</a:t>
            </a:r>
            <a:r>
              <a:rPr lang="en-US" sz="2000" dirty="0">
                <a:latin typeface="Times New Roman" panose="02020603050405020304" pitchFamily="18" charset="0"/>
                <a:cs typeface="Times New Roman" panose="02020603050405020304" pitchFamily="18" charset="0"/>
              </a:rPr>
              <a:t>, 470 U.S. 532, at 548 (1985).</a:t>
            </a:r>
          </a:p>
          <a:p>
            <a:endParaRPr lang="en-US" dirty="0"/>
          </a:p>
        </p:txBody>
      </p:sp>
      <p:sp>
        <p:nvSpPr>
          <p:cNvPr id="2" name="Title 1">
            <a:extLst>
              <a:ext uri="{FF2B5EF4-FFF2-40B4-BE49-F238E27FC236}">
                <a16:creationId xmlns:a16="http://schemas.microsoft.com/office/drawing/2014/main" id="{EAAE6262-0986-F49B-73B1-AC8AF49325F4}"/>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DUE PROCESS</a:t>
            </a:r>
          </a:p>
        </p:txBody>
      </p:sp>
    </p:spTree>
    <p:extLst>
      <p:ext uri="{BB962C8B-B14F-4D97-AF65-F5344CB8AC3E}">
        <p14:creationId xmlns:p14="http://schemas.microsoft.com/office/powerpoint/2010/main" val="4201659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B80AFA-1CAF-8674-177A-C70FAD7EAECC}"/>
              </a:ext>
            </a:extLst>
          </p:cNvPr>
          <p:cNvSpPr>
            <a:spLocks noGrp="1"/>
          </p:cNvSpPr>
          <p:nvPr>
            <p:ph idx="1"/>
          </p:nvPr>
        </p:nvSpPr>
        <p:spPr/>
        <p:txBody>
          <a:bodyPr/>
          <a:lstStyle/>
          <a:p>
            <a:pPr marL="0" indent="0">
              <a:buNone/>
            </a:pPr>
            <a:endParaRPr lang="en-US" dirty="0"/>
          </a:p>
          <a:p>
            <a:pPr marL="0" indent="0">
              <a:buNone/>
            </a:pPr>
            <a:r>
              <a:rPr lang="en-US" dirty="0">
                <a:latin typeface="Times New Roman" panose="02020603050405020304" pitchFamily="18" charset="0"/>
                <a:cs typeface="Times New Roman" panose="02020603050405020304" pitchFamily="18" charset="0"/>
              </a:rPr>
              <a:t>An essential principle of due process is that a deprivation of life, liberty, or property be preceded by notice and an opportunity for hearing appropriate to the nature of the case. The root requirement of the due process clause is that an individual will be given an opportunity for a hearing </a:t>
            </a:r>
            <a:r>
              <a:rPr lang="en-US" i="1" dirty="0">
                <a:latin typeface="Times New Roman" panose="02020603050405020304" pitchFamily="18" charset="0"/>
                <a:cs typeface="Times New Roman" panose="02020603050405020304" pitchFamily="18" charset="0"/>
              </a:rPr>
              <a:t>before</a:t>
            </a:r>
            <a:r>
              <a:rPr lang="en-US" dirty="0">
                <a:latin typeface="Times New Roman" panose="02020603050405020304" pitchFamily="18" charset="0"/>
                <a:cs typeface="Times New Roman" panose="02020603050405020304" pitchFamily="18" charset="0"/>
              </a:rPr>
              <a:t> being deprived of any significant property interest.</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lgn="ctr">
              <a:buNone/>
            </a:pPr>
            <a:endParaRPr lang="en-US" sz="2000" i="1" dirty="0">
              <a:latin typeface="Times New Roman" panose="02020603050405020304" pitchFamily="18" charset="0"/>
              <a:cs typeface="Times New Roman" panose="02020603050405020304" pitchFamily="18" charset="0"/>
            </a:endParaRPr>
          </a:p>
          <a:p>
            <a:pPr marL="0" indent="0" algn="ctr">
              <a:buNone/>
            </a:pPr>
            <a:r>
              <a:rPr lang="en-US" sz="2000" i="1" dirty="0">
                <a:latin typeface="Times New Roman" panose="02020603050405020304" pitchFamily="18" charset="0"/>
                <a:cs typeface="Times New Roman" panose="02020603050405020304" pitchFamily="18" charset="0"/>
              </a:rPr>
              <a:t>Loudermill</a:t>
            </a:r>
            <a:r>
              <a:rPr lang="en-US" sz="2000" dirty="0">
                <a:latin typeface="Times New Roman" panose="02020603050405020304" pitchFamily="18" charset="0"/>
                <a:cs typeface="Times New Roman" panose="02020603050405020304" pitchFamily="18" charset="0"/>
              </a:rPr>
              <a:t>, 470 U.S. 532, at 545</a:t>
            </a:r>
          </a:p>
          <a:p>
            <a:endParaRPr lang="en-US" dirty="0"/>
          </a:p>
        </p:txBody>
      </p:sp>
      <p:sp>
        <p:nvSpPr>
          <p:cNvPr id="2" name="Title 1">
            <a:extLst>
              <a:ext uri="{FF2B5EF4-FFF2-40B4-BE49-F238E27FC236}">
                <a16:creationId xmlns:a16="http://schemas.microsoft.com/office/drawing/2014/main" id="{FCC86227-4B3B-7EF7-1AC3-14AF3126D39F}"/>
              </a:ext>
            </a:extLst>
          </p:cNvPr>
          <p:cNvSpPr>
            <a:spLocks noGrp="1"/>
          </p:cNvSpPr>
          <p:nvPr>
            <p:ph type="title"/>
          </p:nvPr>
        </p:nvSpPr>
        <p:spPr>
          <a:xfrm>
            <a:off x="685800" y="365125"/>
            <a:ext cx="8569411" cy="1727835"/>
          </a:xfrm>
        </p:spPr>
        <p:txBody>
          <a:bodyPr/>
          <a:lstStyle/>
          <a:p>
            <a:r>
              <a:rPr lang="en-US" b="1" dirty="0">
                <a:latin typeface="Times New Roman" panose="02020603050405020304" pitchFamily="18" charset="0"/>
                <a:cs typeface="Times New Roman" panose="02020603050405020304" pitchFamily="18" charset="0"/>
              </a:rPr>
              <a:t>DUE PROCESS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8855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FA05E-0043-313E-9383-881BD182A58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0CC5E6-4BD6-3ADD-B63E-DB756D964C72}"/>
              </a:ext>
            </a:extLst>
          </p:cNvPr>
          <p:cNvSpPr>
            <a:spLocks noGrp="1"/>
          </p:cNvSpPr>
          <p:nvPr>
            <p:ph idx="1"/>
          </p:nvPr>
        </p:nvSpPr>
        <p:spPr/>
        <p:txBody>
          <a:bodyPr/>
          <a:lstStyle/>
          <a:p>
            <a:pPr marL="0" indent="0">
              <a:buNone/>
            </a:pPr>
            <a:endParaRPr lang="en-US" dirty="0"/>
          </a:p>
          <a:p>
            <a:pPr marL="0" indent="0" algn="ctr">
              <a:buNone/>
            </a:pPr>
            <a:r>
              <a:rPr lang="en-US" dirty="0">
                <a:latin typeface="Times New Roman" panose="02020603050405020304" pitchFamily="18" charset="0"/>
                <a:cs typeface="Times New Roman" panose="02020603050405020304" pitchFamily="18" charset="0"/>
              </a:rPr>
              <a:t>The employee is entitled to oral or written notice of the charges against him, an explanation of the employer’s evidence, and an opportunity to present his or her side of the story.</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lgn="ctr">
              <a:buNone/>
            </a:pPr>
            <a:endParaRPr lang="en-US" sz="2000" i="1" dirty="0">
              <a:latin typeface="Times New Roman" panose="02020603050405020304" pitchFamily="18" charset="0"/>
              <a:cs typeface="Times New Roman" panose="02020603050405020304" pitchFamily="18" charset="0"/>
            </a:endParaRPr>
          </a:p>
          <a:p>
            <a:pPr marL="0" indent="0" algn="ctr">
              <a:buNone/>
            </a:pPr>
            <a:endParaRPr lang="en-US" sz="2000" i="1" dirty="0">
              <a:latin typeface="Times New Roman" panose="02020603050405020304" pitchFamily="18" charset="0"/>
              <a:cs typeface="Times New Roman" panose="02020603050405020304" pitchFamily="18" charset="0"/>
            </a:endParaRPr>
          </a:p>
          <a:p>
            <a:pPr marL="0" indent="0" algn="ctr">
              <a:buNone/>
            </a:pPr>
            <a:endParaRPr lang="en-US" sz="2000" i="1" dirty="0">
              <a:latin typeface="Times New Roman" panose="02020603050405020304" pitchFamily="18" charset="0"/>
              <a:cs typeface="Times New Roman" panose="02020603050405020304" pitchFamily="18" charset="0"/>
            </a:endParaRPr>
          </a:p>
          <a:p>
            <a:pPr marL="0" indent="0" algn="ctr">
              <a:buNone/>
            </a:pPr>
            <a:r>
              <a:rPr lang="en-US" sz="2000" i="1" dirty="0">
                <a:latin typeface="Times New Roman" panose="02020603050405020304" pitchFamily="18" charset="0"/>
                <a:cs typeface="Times New Roman" panose="02020603050405020304" pitchFamily="18" charset="0"/>
              </a:rPr>
              <a:t>Loudermill</a:t>
            </a:r>
            <a:r>
              <a:rPr lang="en-US" sz="2000" dirty="0">
                <a:latin typeface="Times New Roman" panose="02020603050405020304" pitchFamily="18" charset="0"/>
                <a:cs typeface="Times New Roman" panose="02020603050405020304" pitchFamily="18" charset="0"/>
              </a:rPr>
              <a:t>, 470 U.S. 532, at 546 (1985).</a:t>
            </a:r>
          </a:p>
          <a:p>
            <a:endParaRPr lang="en-US" dirty="0"/>
          </a:p>
        </p:txBody>
      </p:sp>
      <p:sp>
        <p:nvSpPr>
          <p:cNvPr id="2" name="Title 1">
            <a:extLst>
              <a:ext uri="{FF2B5EF4-FFF2-40B4-BE49-F238E27FC236}">
                <a16:creationId xmlns:a16="http://schemas.microsoft.com/office/drawing/2014/main" id="{A92467DA-314E-B15A-F0A8-EF840970F337}"/>
              </a:ext>
            </a:extLst>
          </p:cNvPr>
          <p:cNvSpPr>
            <a:spLocks noGrp="1"/>
          </p:cNvSpPr>
          <p:nvPr>
            <p:ph type="title"/>
          </p:nvPr>
        </p:nvSpPr>
        <p:spPr>
          <a:xfrm>
            <a:off x="685800" y="365125"/>
            <a:ext cx="8569411" cy="1727835"/>
          </a:xfrm>
        </p:spPr>
        <p:txBody>
          <a:bodyPr/>
          <a:lstStyle/>
          <a:p>
            <a:r>
              <a:rPr lang="en-US" b="1" dirty="0">
                <a:latin typeface="Times New Roman" panose="02020603050405020304" pitchFamily="18" charset="0"/>
                <a:cs typeface="Times New Roman" panose="02020603050405020304" pitchFamily="18" charset="0"/>
              </a:rPr>
              <a:t>DUE PROCESS</a:t>
            </a:r>
            <a:endParaRPr lang="en-US"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D576AE1-6BAE-0545-4DE2-F9CD8C03EAC5}"/>
              </a:ext>
            </a:extLst>
          </p:cNvPr>
          <p:cNvPicPr>
            <a:picLocks noChangeAspect="1"/>
          </p:cNvPicPr>
          <p:nvPr/>
        </p:nvPicPr>
        <p:blipFill>
          <a:blip r:embed="rId2"/>
          <a:stretch>
            <a:fillRect/>
          </a:stretch>
        </p:blipFill>
        <p:spPr>
          <a:xfrm>
            <a:off x="3948343" y="3517092"/>
            <a:ext cx="4022819" cy="1247949"/>
          </a:xfrm>
          <a:prstGeom prst="rect">
            <a:avLst/>
          </a:prstGeom>
        </p:spPr>
      </p:pic>
    </p:spTree>
    <p:extLst>
      <p:ext uri="{BB962C8B-B14F-4D97-AF65-F5344CB8AC3E}">
        <p14:creationId xmlns:p14="http://schemas.microsoft.com/office/powerpoint/2010/main" val="4035498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A1B1BC-1F73-0C79-4279-10FF2BC88560}"/>
              </a:ext>
            </a:extLst>
          </p:cNvPr>
          <p:cNvSpPr>
            <a:spLocks noGrp="1"/>
          </p:cNvSpPr>
          <p:nvPr>
            <p:ph idx="1"/>
          </p:nvPr>
        </p:nvSpPr>
        <p:spPr/>
        <p:txBody>
          <a:bodyPr/>
          <a:lstStyle/>
          <a:p>
            <a:pPr algn="just">
              <a:lnSpc>
                <a:spcPct val="80000"/>
              </a:lnSpc>
            </a:pPr>
            <a:endParaRPr lang="en-US" dirty="0"/>
          </a:p>
          <a:p>
            <a:pPr algn="just">
              <a:lnSpc>
                <a:spcPct val="80000"/>
              </a:lnSpc>
            </a:pPr>
            <a:r>
              <a:rPr lang="en-US" dirty="0">
                <a:latin typeface="Times New Roman" panose="02020603050405020304" pitchFamily="18" charset="0"/>
                <a:cs typeface="Times New Roman" panose="02020603050405020304" pitchFamily="18" charset="0"/>
              </a:rPr>
              <a:t>Notification of charges, oral or written, satisfies notice requirement. </a:t>
            </a:r>
          </a:p>
          <a:p>
            <a:pPr marL="566915" indent="-457200" algn="just">
              <a:lnSpc>
                <a:spcPct val="80000"/>
              </a:lnSpc>
            </a:pPr>
            <a:endParaRPr lang="en-US" dirty="0">
              <a:latin typeface="Times New Roman" panose="02020603050405020304" pitchFamily="18" charset="0"/>
              <a:cs typeface="Times New Roman" panose="02020603050405020304" pitchFamily="18" charset="0"/>
            </a:endParaRPr>
          </a:p>
          <a:p>
            <a:pPr algn="just">
              <a:lnSpc>
                <a:spcPct val="80000"/>
              </a:lnSpc>
            </a:pPr>
            <a:r>
              <a:rPr lang="en-US" dirty="0">
                <a:latin typeface="Times New Roman" panose="02020603050405020304" pitchFamily="18" charset="0"/>
                <a:cs typeface="Times New Roman" panose="02020603050405020304" pitchFamily="18" charset="0"/>
              </a:rPr>
              <a:t>Opportunity to be heard satisfied by subject officer interview and pre-disciplinary conference. </a:t>
            </a:r>
          </a:p>
          <a:p>
            <a:endParaRPr lang="en-US" dirty="0">
              <a:latin typeface="Times New Roman" panose="02020603050405020304" pitchFamily="18" charset="0"/>
              <a:cs typeface="Times New Roman" panose="02020603050405020304" pitchFamily="18" charset="0"/>
            </a:endParaRPr>
          </a:p>
          <a:p>
            <a:pPr marL="109715" indent="0" algn="ctr">
              <a:buNone/>
            </a:pPr>
            <a:endParaRPr lang="en-US" sz="2000" i="1" dirty="0"/>
          </a:p>
          <a:p>
            <a:pPr marL="109715" indent="0" algn="ctr">
              <a:buNone/>
            </a:pPr>
            <a:endParaRPr lang="en-US" sz="2000" i="1" dirty="0"/>
          </a:p>
          <a:p>
            <a:pPr marL="109715" indent="0" algn="ctr">
              <a:buNone/>
            </a:pPr>
            <a:endParaRPr lang="en-US" sz="2000" i="1" dirty="0"/>
          </a:p>
          <a:p>
            <a:pPr marL="109715" indent="0" algn="ctr">
              <a:buNone/>
            </a:pPr>
            <a:r>
              <a:rPr lang="en-US" sz="2000" i="1" dirty="0">
                <a:latin typeface="Times New Roman" panose="02020603050405020304" pitchFamily="18" charset="0"/>
                <a:cs typeface="Times New Roman" panose="02020603050405020304" pitchFamily="18" charset="0"/>
              </a:rPr>
              <a:t>Harrison v. Wille</a:t>
            </a:r>
            <a:r>
              <a:rPr lang="en-US" sz="2000" dirty="0">
                <a:latin typeface="Times New Roman" panose="02020603050405020304" pitchFamily="18" charset="0"/>
                <a:cs typeface="Times New Roman" panose="02020603050405020304" pitchFamily="18" charset="0"/>
              </a:rPr>
              <a:t>, 132 F.3d 679 (11th Cir. 1998)</a:t>
            </a:r>
          </a:p>
        </p:txBody>
      </p:sp>
      <p:sp>
        <p:nvSpPr>
          <p:cNvPr id="3" name="Title 2">
            <a:extLst>
              <a:ext uri="{FF2B5EF4-FFF2-40B4-BE49-F238E27FC236}">
                <a16:creationId xmlns:a16="http://schemas.microsoft.com/office/drawing/2014/main" id="{6BF4B85F-A98D-809D-5D70-30C249EC7B9E}"/>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DUE PROCESS</a:t>
            </a:r>
          </a:p>
        </p:txBody>
      </p:sp>
    </p:spTree>
    <p:extLst>
      <p:ext uri="{BB962C8B-B14F-4D97-AF65-F5344CB8AC3E}">
        <p14:creationId xmlns:p14="http://schemas.microsoft.com/office/powerpoint/2010/main" val="162587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BCDCE9-5C2A-18D7-A31B-236E009AF514}"/>
              </a:ext>
            </a:extLst>
          </p:cNvPr>
          <p:cNvSpPr>
            <a:spLocks noGrp="1"/>
          </p:cNvSpPr>
          <p:nvPr>
            <p:ph idx="1"/>
          </p:nvPr>
        </p:nvSpPr>
        <p:spPr/>
        <p:txBody>
          <a:bodyPr/>
          <a:lstStyle/>
          <a:p>
            <a:pPr marL="0" indent="0">
              <a:buNone/>
            </a:pPr>
            <a:endParaRPr lang="en-US" dirty="0"/>
          </a:p>
          <a:p>
            <a:pPr marL="0" indent="0" algn="just">
              <a:buNone/>
            </a:pPr>
            <a:r>
              <a:rPr lang="en-US" dirty="0">
                <a:latin typeface="Times New Roman" panose="02020603050405020304" pitchFamily="18" charset="0"/>
                <a:cs typeface="Times New Roman" panose="02020603050405020304" pitchFamily="18" charset="0"/>
              </a:rPr>
              <a:t>The predetermination hearing need not definitively resolve the propriety of the charge. It should be an initial check against mistaken decisions – essentially a determination of whether there are reasonable grounds to believe the charges against the employee are true and support the proposed action.</a:t>
            </a: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ctr">
              <a:buNone/>
            </a:pPr>
            <a:endParaRPr lang="en-US" sz="2000" dirty="0"/>
          </a:p>
          <a:p>
            <a:pPr marL="0" indent="0" algn="ctr">
              <a:buNone/>
            </a:pPr>
            <a:endParaRPr lang="en-US" sz="2000" i="1" dirty="0"/>
          </a:p>
          <a:p>
            <a:pPr marL="0" indent="0" algn="ctr">
              <a:buNone/>
            </a:pPr>
            <a:r>
              <a:rPr lang="en-US" sz="2000" i="1" dirty="0">
                <a:latin typeface="Times New Roman" panose="02020603050405020304" pitchFamily="18" charset="0"/>
                <a:cs typeface="Times New Roman" panose="02020603050405020304" pitchFamily="18" charset="0"/>
              </a:rPr>
              <a:t>Loudermill,</a:t>
            </a:r>
            <a:r>
              <a:rPr lang="en-US" sz="2000" dirty="0">
                <a:latin typeface="Times New Roman" panose="02020603050405020304" pitchFamily="18" charset="0"/>
                <a:cs typeface="Times New Roman" panose="02020603050405020304" pitchFamily="18" charset="0"/>
              </a:rPr>
              <a:t> 470 U.S. 532, at 545-46 (1985).</a:t>
            </a:r>
          </a:p>
          <a:p>
            <a:endParaRPr lang="en-US" dirty="0"/>
          </a:p>
        </p:txBody>
      </p:sp>
      <p:sp>
        <p:nvSpPr>
          <p:cNvPr id="2" name="Title 1">
            <a:extLst>
              <a:ext uri="{FF2B5EF4-FFF2-40B4-BE49-F238E27FC236}">
                <a16:creationId xmlns:a16="http://schemas.microsoft.com/office/drawing/2014/main" id="{BA25887D-94D4-5B63-9326-DA21B6EE244E}"/>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DUE PROCESS</a:t>
            </a:r>
          </a:p>
        </p:txBody>
      </p:sp>
    </p:spTree>
    <p:extLst>
      <p:ext uri="{BB962C8B-B14F-4D97-AF65-F5344CB8AC3E}">
        <p14:creationId xmlns:p14="http://schemas.microsoft.com/office/powerpoint/2010/main" val="2908424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9D8BA-9922-25C5-CA9D-C6DD542D1DE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C91F9C-BF21-4061-4DA6-A1C2525A7E95}"/>
              </a:ext>
            </a:extLst>
          </p:cNvPr>
          <p:cNvSpPr>
            <a:spLocks noGrp="1"/>
          </p:cNvSpPr>
          <p:nvPr>
            <p:ph idx="1"/>
          </p:nvPr>
        </p:nvSpPr>
        <p:spPr/>
        <p:txBody>
          <a:bodyPr>
            <a:normAutofit/>
          </a:bodyPr>
          <a:lstStyle/>
          <a:p>
            <a:pPr marL="0" indent="0">
              <a:buNone/>
            </a:pPr>
            <a:endParaRPr lang="en-US" dirty="0"/>
          </a:p>
          <a:p>
            <a:r>
              <a:rPr lang="en-US" dirty="0">
                <a:latin typeface="Times New Roman" panose="02020603050405020304" pitchFamily="18" charset="0"/>
                <a:cs typeface="Times New Roman" panose="02020603050405020304" pitchFamily="18" charset="0"/>
              </a:rPr>
              <a:t>Notice of Proposed Discipline</a:t>
            </a:r>
          </a:p>
          <a:p>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State Policies Violated</a:t>
            </a:r>
          </a:p>
          <a:p>
            <a:pPr lvl="1"/>
            <a:r>
              <a:rPr lang="en-US" dirty="0">
                <a:latin typeface="Times New Roman" panose="02020603050405020304" pitchFamily="18" charset="0"/>
                <a:cs typeface="Times New Roman" panose="02020603050405020304" pitchFamily="18" charset="0"/>
              </a:rPr>
              <a:t>Factual Basis</a:t>
            </a:r>
          </a:p>
          <a:p>
            <a:pPr lvl="1"/>
            <a:r>
              <a:rPr lang="en-US" dirty="0">
                <a:latin typeface="Times New Roman" panose="02020603050405020304" pitchFamily="18" charset="0"/>
                <a:cs typeface="Times New Roman" panose="02020603050405020304" pitchFamily="18" charset="0"/>
              </a:rPr>
              <a:t>Recommended Discipline</a:t>
            </a:r>
          </a:p>
          <a:p>
            <a:pPr lvl="1"/>
            <a:r>
              <a:rPr lang="en-US" dirty="0">
                <a:latin typeface="Times New Roman" panose="02020603050405020304" pitchFamily="18" charset="0"/>
                <a:cs typeface="Times New Roman" panose="02020603050405020304" pitchFamily="18" charset="0"/>
              </a:rPr>
              <a:t>Progressive Discipline or Pattern of Conduct, if Applicable.</a:t>
            </a:r>
          </a:p>
          <a:p>
            <a:pPr marL="0" indent="0">
              <a:buNone/>
            </a:pPr>
            <a:endParaRPr lang="en-US" dirty="0">
              <a:latin typeface="Times New Roman" panose="02020603050405020304" pitchFamily="18" charset="0"/>
              <a:cs typeface="Times New Roman" panose="02020603050405020304" pitchFamily="18" charset="0"/>
            </a:endParaRPr>
          </a:p>
          <a:p>
            <a:endParaRPr lang="en-US" dirty="0"/>
          </a:p>
        </p:txBody>
      </p:sp>
      <p:sp>
        <p:nvSpPr>
          <p:cNvPr id="2" name="Title 1">
            <a:extLst>
              <a:ext uri="{FF2B5EF4-FFF2-40B4-BE49-F238E27FC236}">
                <a16:creationId xmlns:a16="http://schemas.microsoft.com/office/drawing/2014/main" id="{28460785-EFF3-28E4-97F2-B7DC70D87D70}"/>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DUE PROCESS: Best Practices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5192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079AF8-0BC6-D222-B8C0-D7FF66A3905D}"/>
              </a:ext>
            </a:extLst>
          </p:cNvPr>
          <p:cNvPicPr>
            <a:picLocks noChangeAspect="1"/>
          </p:cNvPicPr>
          <p:nvPr/>
        </p:nvPicPr>
        <p:blipFill>
          <a:blip r:embed="rId2"/>
          <a:stretch>
            <a:fillRect/>
          </a:stretch>
        </p:blipFill>
        <p:spPr>
          <a:xfrm>
            <a:off x="1269935" y="1481333"/>
            <a:ext cx="3887281" cy="4315964"/>
          </a:xfrm>
          <a:prstGeom prst="rect">
            <a:avLst/>
          </a:prstGeom>
          <a:noFill/>
        </p:spPr>
      </p:pic>
      <p:sp>
        <p:nvSpPr>
          <p:cNvPr id="3" name="Content Placeholder 2">
            <a:extLst>
              <a:ext uri="{FF2B5EF4-FFF2-40B4-BE49-F238E27FC236}">
                <a16:creationId xmlns:a16="http://schemas.microsoft.com/office/drawing/2014/main" id="{1C6A30FE-6B9B-34BA-FA55-F0ECE86087D0}"/>
              </a:ext>
            </a:extLst>
          </p:cNvPr>
          <p:cNvSpPr>
            <a:spLocks noGrp="1"/>
          </p:cNvSpPr>
          <p:nvPr>
            <p:ph sz="half" idx="2"/>
          </p:nvPr>
        </p:nvSpPr>
        <p:spPr>
          <a:xfrm>
            <a:off x="6197600" y="1481332"/>
            <a:ext cx="5384800" cy="4525963"/>
          </a:xfrm>
        </p:spPr>
        <p:txBody>
          <a:bodyPr>
            <a:normAutofit/>
          </a:bodyPr>
          <a:lstStyle/>
          <a:p>
            <a:pPr marL="0" indent="0">
              <a:lnSpc>
                <a:spcPct val="90000"/>
              </a:lnSpc>
              <a:buNone/>
            </a:pPr>
            <a:endParaRPr lang="en-US" sz="2600" dirty="0"/>
          </a:p>
          <a:p>
            <a:pPr marL="0" indent="0">
              <a:lnSpc>
                <a:spcPct val="90000"/>
              </a:lnSpc>
              <a:buNone/>
            </a:pPr>
            <a:endParaRPr lang="en-US" sz="2600" dirty="0"/>
          </a:p>
          <a:p>
            <a:pPr marL="0" indent="0">
              <a:lnSpc>
                <a:spcPct val="90000"/>
              </a:lnSpc>
              <a:buNone/>
            </a:pPr>
            <a:r>
              <a:rPr lang="en-US" dirty="0">
                <a:latin typeface="Times New Roman" panose="02020603050405020304" pitchFamily="18" charset="0"/>
                <a:cs typeface="Times New Roman" panose="02020603050405020304" pitchFamily="18" charset="0"/>
              </a:rPr>
              <a:t>In general, something less than a full evidentiary hearing is sufficient </a:t>
            </a:r>
            <a:r>
              <a:rPr lang="en-US" u="sng" dirty="0">
                <a:latin typeface="Times New Roman" panose="02020603050405020304" pitchFamily="18" charset="0"/>
                <a:cs typeface="Times New Roman" panose="02020603050405020304" pitchFamily="18" charset="0"/>
              </a:rPr>
              <a:t>prior</a:t>
            </a:r>
            <a:r>
              <a:rPr lang="en-US" dirty="0">
                <a:latin typeface="Times New Roman" panose="02020603050405020304" pitchFamily="18" charset="0"/>
                <a:cs typeface="Times New Roman" panose="02020603050405020304" pitchFamily="18" charset="0"/>
              </a:rPr>
              <a:t> to adverse employment action.</a:t>
            </a:r>
          </a:p>
          <a:p>
            <a:pPr marL="0" indent="0">
              <a:lnSpc>
                <a:spcPct val="90000"/>
              </a:lnSpc>
              <a:buNone/>
            </a:pPr>
            <a:endParaRPr lang="en-US" dirty="0">
              <a:latin typeface="Times New Roman" panose="02020603050405020304" pitchFamily="18" charset="0"/>
              <a:cs typeface="Times New Roman" panose="02020603050405020304" pitchFamily="18" charset="0"/>
            </a:endParaRPr>
          </a:p>
          <a:p>
            <a:pPr marL="0" indent="0">
              <a:lnSpc>
                <a:spcPct val="90000"/>
              </a:lnSpc>
              <a:buNone/>
            </a:pPr>
            <a:endParaRPr lang="en-US" sz="2600" dirty="0">
              <a:latin typeface="Times New Roman" panose="02020603050405020304" pitchFamily="18" charset="0"/>
              <a:cs typeface="Times New Roman" panose="02020603050405020304" pitchFamily="18" charset="0"/>
            </a:endParaRPr>
          </a:p>
          <a:p>
            <a:pPr marL="0" indent="0">
              <a:lnSpc>
                <a:spcPct val="90000"/>
              </a:lnSpc>
              <a:buNone/>
            </a:pPr>
            <a:endParaRPr lang="en-US" sz="2600" i="1" dirty="0">
              <a:latin typeface="Times New Roman" panose="02020603050405020304" pitchFamily="18" charset="0"/>
              <a:cs typeface="Times New Roman" panose="02020603050405020304" pitchFamily="18" charset="0"/>
            </a:endParaRPr>
          </a:p>
          <a:p>
            <a:pPr marL="0" indent="0">
              <a:lnSpc>
                <a:spcPct val="90000"/>
              </a:lnSpc>
              <a:buNone/>
            </a:pPr>
            <a:endParaRPr lang="en-US" sz="2600" i="1" dirty="0">
              <a:latin typeface="Times New Roman" panose="02020603050405020304" pitchFamily="18" charset="0"/>
              <a:cs typeface="Times New Roman" panose="02020603050405020304" pitchFamily="18" charset="0"/>
            </a:endParaRPr>
          </a:p>
          <a:p>
            <a:pPr marL="0" indent="0">
              <a:lnSpc>
                <a:spcPct val="90000"/>
              </a:lnSpc>
              <a:buNone/>
            </a:pPr>
            <a:r>
              <a:rPr lang="en-US" sz="2400" i="1" dirty="0">
                <a:latin typeface="Times New Roman" panose="02020603050405020304" pitchFamily="18" charset="0"/>
                <a:cs typeface="Times New Roman" panose="02020603050405020304" pitchFamily="18" charset="0"/>
              </a:rPr>
              <a:t>Loudermill</a:t>
            </a:r>
            <a:r>
              <a:rPr lang="en-US" sz="2400" dirty="0">
                <a:latin typeface="Times New Roman" panose="02020603050405020304" pitchFamily="18" charset="0"/>
                <a:cs typeface="Times New Roman" panose="02020603050405020304" pitchFamily="18" charset="0"/>
              </a:rPr>
              <a:t>, 470 U.S. 532, at 545 (1985).</a:t>
            </a:r>
          </a:p>
          <a:p>
            <a:pPr marL="0" indent="0">
              <a:lnSpc>
                <a:spcPct val="90000"/>
              </a:lnSpc>
              <a:buNone/>
            </a:pPr>
            <a:endParaRPr lang="en-US" sz="2600" dirty="0"/>
          </a:p>
          <a:p>
            <a:pPr>
              <a:lnSpc>
                <a:spcPct val="90000"/>
              </a:lnSpc>
            </a:pPr>
            <a:endParaRPr lang="en-US" sz="2600" dirty="0"/>
          </a:p>
        </p:txBody>
      </p:sp>
      <p:sp>
        <p:nvSpPr>
          <p:cNvPr id="2" name="Title 1">
            <a:extLst>
              <a:ext uri="{FF2B5EF4-FFF2-40B4-BE49-F238E27FC236}">
                <a16:creationId xmlns:a16="http://schemas.microsoft.com/office/drawing/2014/main" id="{F4322AEC-2C5B-EEE4-003B-443F681AEB5A}"/>
              </a:ext>
            </a:extLst>
          </p:cNvPr>
          <p:cNvSpPr>
            <a:spLocks noGrp="1"/>
          </p:cNvSpPr>
          <p:nvPr>
            <p:ph type="title"/>
          </p:nvPr>
        </p:nvSpPr>
        <p:spPr>
          <a:xfrm>
            <a:off x="609600" y="274638"/>
            <a:ext cx="10972800" cy="1143000"/>
          </a:xfrm>
        </p:spPr>
        <p:txBody>
          <a:bodyPr anchor="ctr">
            <a:normAutofit/>
          </a:bodyPr>
          <a:lstStyle/>
          <a:p>
            <a:r>
              <a:rPr lang="en-US" b="1" dirty="0">
                <a:latin typeface="Times New Roman" panose="02020603050405020304" pitchFamily="18" charset="0"/>
                <a:cs typeface="Times New Roman" panose="02020603050405020304" pitchFamily="18" charset="0"/>
              </a:rPr>
              <a:t>DUE PROCESS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9910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8A03F2-3DA1-0ABF-E99F-0A59C5CE14A8}"/>
              </a:ext>
            </a:extLst>
          </p:cNvPr>
          <p:cNvSpPr>
            <a:spLocks noGrp="1"/>
          </p:cNvSpPr>
          <p:nvPr>
            <p:ph idx="1"/>
          </p:nvPr>
        </p:nvSpPr>
        <p:spPr>
          <a:xfrm>
            <a:off x="609600" y="1481332"/>
            <a:ext cx="10972800" cy="4751517"/>
          </a:xfrm>
        </p:spPr>
        <p:txBody>
          <a:bodyPr vert="horz" lIns="91429" tIns="45714" rIns="91429" bIns="45714" anchor="t">
            <a:normAutofit/>
          </a:bodyPr>
          <a:lstStyle/>
          <a:p>
            <a:pPr marL="365125" indent="-255905"/>
            <a:r>
              <a:rPr lang="en-US" sz="2400" dirty="0">
                <a:latin typeface="Times New Roman" panose="02020603050405020304" pitchFamily="18" charset="0"/>
                <a:cs typeface="Times New Roman" panose="02020603050405020304" pitchFamily="18" charset="0"/>
              </a:rPr>
              <a:t>Deputy was not compelled to waive Fifth Amendment rights by appearing at pre-disciplinary conference or denied meaningful opportunity to be heard. The deputy’s choice to speak or remain silent did not violate the Fifth or Fourteenth Amendments. </a:t>
            </a:r>
            <a:endParaRPr lang="en-US"/>
          </a:p>
          <a:p>
            <a:pPr marL="365125" indent="-255905"/>
            <a:endParaRPr lang="en-US" sz="2400" dirty="0">
              <a:latin typeface="Times New Roman" panose="02020603050405020304" pitchFamily="18" charset="0"/>
              <a:cs typeface="Times New Roman" panose="02020603050405020304" pitchFamily="18" charset="0"/>
            </a:endParaRPr>
          </a:p>
          <a:p>
            <a:pPr marL="365125" indent="-255905"/>
            <a:r>
              <a:rPr lang="en-US" sz="2400" dirty="0">
                <a:latin typeface="Times New Roman"/>
                <a:cs typeface="Times New Roman"/>
              </a:rPr>
              <a:t>Pre-disciplinary conference is voluntary – employee’s statements cannot be compelled.</a:t>
            </a:r>
            <a:endParaRPr lang="en-US" dirty="0">
              <a:latin typeface="Times New Roman"/>
              <a:ea typeface="Calibri"/>
              <a:cs typeface="Times New Roman"/>
            </a:endParaRPr>
          </a:p>
          <a:p>
            <a:pPr marL="109220" indent="0">
              <a:buClr>
                <a:srgbClr val="000000"/>
              </a:buClr>
              <a:buNone/>
            </a:pPr>
            <a:r>
              <a:rPr lang="en-US" sz="2000" i="1" dirty="0">
                <a:latin typeface="Times New Roman"/>
                <a:cs typeface="Times New Roman"/>
              </a:rPr>
              <a:t>    Harrison v. Wille</a:t>
            </a:r>
            <a:r>
              <a:rPr lang="en-US" sz="2000" dirty="0">
                <a:latin typeface="Times New Roman"/>
                <a:cs typeface="Times New Roman"/>
              </a:rPr>
              <a:t>, 132 F. 3d 679, 684 (11</a:t>
            </a:r>
            <a:r>
              <a:rPr lang="en-US" sz="1300" baseline="30000" dirty="0">
                <a:latin typeface="Times New Roman"/>
                <a:cs typeface="Times New Roman"/>
              </a:rPr>
              <a:t>th</a:t>
            </a:r>
            <a:r>
              <a:rPr lang="en-US" sz="2000" dirty="0">
                <a:latin typeface="Times New Roman"/>
                <a:cs typeface="Times New Roman"/>
              </a:rPr>
              <a:t> Cir. 1998). </a:t>
            </a:r>
            <a:endParaRPr lang="en-US">
              <a:latin typeface="Times New Roman"/>
              <a:ea typeface="Calibri"/>
              <a:cs typeface="Times New Roman"/>
            </a:endParaRPr>
          </a:p>
          <a:p>
            <a:pPr marL="365125" indent="-255905"/>
            <a:endParaRPr lang="en-US" sz="2400" dirty="0">
              <a:latin typeface="Times New Roman" panose="02020603050405020304" pitchFamily="18" charset="0"/>
              <a:cs typeface="Times New Roman" panose="02020603050405020304" pitchFamily="18" charset="0"/>
            </a:endParaRPr>
          </a:p>
          <a:p>
            <a:pPr marL="365125" indent="-255905"/>
            <a:r>
              <a:rPr lang="en-US" sz="2400" dirty="0">
                <a:latin typeface="Times New Roman" panose="02020603050405020304" pitchFamily="18" charset="0"/>
                <a:cs typeface="Times New Roman" panose="02020603050405020304" pitchFamily="18" charset="0"/>
              </a:rPr>
              <a:t>Do not read Garrity warnings prior to employee’s statement.</a:t>
            </a:r>
          </a:p>
          <a:p>
            <a:pPr marL="0" indent="0" algn="ctr">
              <a:buNone/>
            </a:pPr>
            <a:endParaRPr lang="en-US" sz="2000" dirty="0">
              <a:latin typeface="Times New Roman" panose="02020603050405020304" pitchFamily="18" charset="0"/>
              <a:cs typeface="Times New Roman" panose="02020603050405020304" pitchFamily="18" charset="0"/>
            </a:endParaRPr>
          </a:p>
          <a:p>
            <a:pPr marL="365125" indent="-255905"/>
            <a:endParaRPr lang="en-US" dirty="0">
              <a:ea typeface="Calibri"/>
              <a:cs typeface="Calibri"/>
            </a:endParaRPr>
          </a:p>
          <a:p>
            <a:pPr marL="365125" indent="-255905"/>
            <a:endParaRPr lang="en-US" dirty="0">
              <a:ea typeface="Calibri"/>
              <a:cs typeface="Calibri"/>
            </a:endParaRPr>
          </a:p>
        </p:txBody>
      </p:sp>
      <p:sp>
        <p:nvSpPr>
          <p:cNvPr id="2" name="Title 1">
            <a:extLst>
              <a:ext uri="{FF2B5EF4-FFF2-40B4-BE49-F238E27FC236}">
                <a16:creationId xmlns:a16="http://schemas.microsoft.com/office/drawing/2014/main" id="{F13D5DFB-408F-4074-1449-D54BE80E1ACD}"/>
              </a:ext>
            </a:extLst>
          </p:cNvPr>
          <p:cNvSpPr>
            <a:spLocks noGrp="1"/>
          </p:cNvSpPr>
          <p:nvPr>
            <p:ph type="title"/>
          </p:nvPr>
        </p:nvSpPr>
        <p:spPr/>
        <p:txBody>
          <a:bodyPr>
            <a:normAutofit/>
          </a:bodyPr>
          <a:lstStyle/>
          <a:p>
            <a:r>
              <a:rPr lang="en-US" b="1" dirty="0">
                <a:latin typeface="Times New Roman" panose="02020603050405020304" pitchFamily="18" charset="0"/>
                <a:cs typeface="Times New Roman" panose="02020603050405020304" pitchFamily="18" charset="0"/>
              </a:rPr>
              <a:t>DUE PROCESS: Fifth Amendment</a:t>
            </a:r>
          </a:p>
        </p:txBody>
      </p:sp>
    </p:spTree>
    <p:extLst>
      <p:ext uri="{BB962C8B-B14F-4D97-AF65-F5344CB8AC3E}">
        <p14:creationId xmlns:p14="http://schemas.microsoft.com/office/powerpoint/2010/main" val="1866598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BCB841-4DA7-1CF0-8C74-326794C9F8A4}"/>
              </a:ext>
            </a:extLst>
          </p:cNvPr>
          <p:cNvSpPr>
            <a:spLocks noGrp="1"/>
          </p:cNvSpPr>
          <p:nvPr>
            <p:ph sz="half" idx="1"/>
          </p:nvPr>
        </p:nvSpPr>
        <p:spPr>
          <a:xfrm>
            <a:off x="609600" y="1481332"/>
            <a:ext cx="5384800" cy="4525963"/>
          </a:xfrm>
        </p:spPr>
        <p:txBody>
          <a:bodyPr>
            <a:normAutofit/>
          </a:bodyPr>
          <a:lstStyle/>
          <a:p>
            <a:pPr marL="0" indent="0">
              <a:lnSpc>
                <a:spcPct val="90000"/>
              </a:lnSpc>
              <a:buNone/>
            </a:pPr>
            <a:endParaRPr lang="en-US" sz="2400" dirty="0"/>
          </a:p>
          <a:p>
            <a:pPr marL="0" indent="0">
              <a:lnSpc>
                <a:spcPct val="90000"/>
              </a:lnSpc>
              <a:buNone/>
            </a:pPr>
            <a:r>
              <a:rPr lang="en-US" sz="2400" dirty="0">
                <a:latin typeface="Times New Roman" panose="02020603050405020304" pitchFamily="18" charset="0"/>
                <a:cs typeface="Times New Roman" panose="02020603050405020304" pitchFamily="18" charset="0"/>
              </a:rPr>
              <a:t>Employee may be suspended without pay provided that there is a sufficiently prompt post-suspension hearing. “[T]he Government does not have to give an employee charged with a felony a paid leave at taxpayer expense.”</a:t>
            </a:r>
          </a:p>
          <a:p>
            <a:pPr marL="0" indent="0">
              <a:lnSpc>
                <a:spcPct val="90000"/>
              </a:lnSpc>
              <a:buNone/>
            </a:pPr>
            <a:endParaRPr lang="en-US" sz="2400" dirty="0">
              <a:latin typeface="Times New Roman" panose="02020603050405020304" pitchFamily="18" charset="0"/>
              <a:cs typeface="Times New Roman" panose="02020603050405020304" pitchFamily="18" charset="0"/>
            </a:endParaRPr>
          </a:p>
          <a:p>
            <a:pPr marL="0" indent="0">
              <a:lnSpc>
                <a:spcPct val="90000"/>
              </a:lnSpc>
              <a:buNone/>
            </a:pPr>
            <a:endParaRPr lang="en-US" sz="2400" dirty="0">
              <a:latin typeface="Times New Roman" panose="02020603050405020304" pitchFamily="18" charset="0"/>
              <a:cs typeface="Times New Roman" panose="02020603050405020304" pitchFamily="18" charset="0"/>
            </a:endParaRPr>
          </a:p>
          <a:p>
            <a:pPr marL="0" indent="0">
              <a:lnSpc>
                <a:spcPct val="90000"/>
              </a:lnSpc>
              <a:buNone/>
            </a:pPr>
            <a:endParaRPr lang="en-US" sz="2400" i="1" dirty="0">
              <a:latin typeface="Times New Roman" panose="02020603050405020304" pitchFamily="18" charset="0"/>
              <a:cs typeface="Times New Roman" panose="02020603050405020304" pitchFamily="18" charset="0"/>
            </a:endParaRPr>
          </a:p>
          <a:p>
            <a:pPr marL="0" indent="0">
              <a:lnSpc>
                <a:spcPct val="90000"/>
              </a:lnSpc>
              <a:buNone/>
            </a:pPr>
            <a:r>
              <a:rPr lang="en-US" sz="2000" i="1" dirty="0">
                <a:latin typeface="Times New Roman" panose="02020603050405020304" pitchFamily="18" charset="0"/>
                <a:cs typeface="Times New Roman" panose="02020603050405020304" pitchFamily="18" charset="0"/>
              </a:rPr>
              <a:t>Gilbert v. Homar</a:t>
            </a:r>
            <a:r>
              <a:rPr lang="en-US" sz="2000" dirty="0">
                <a:latin typeface="Times New Roman" panose="02020603050405020304" pitchFamily="18" charset="0"/>
                <a:cs typeface="Times New Roman" panose="02020603050405020304" pitchFamily="18" charset="0"/>
              </a:rPr>
              <a:t>, 520 U.S. 924, 932 (1997).</a:t>
            </a:r>
          </a:p>
          <a:p>
            <a:pPr>
              <a:lnSpc>
                <a:spcPct val="90000"/>
              </a:lnSpc>
            </a:pPr>
            <a:endParaRPr lang="en-US" sz="2400" dirty="0"/>
          </a:p>
          <a:p>
            <a:pPr>
              <a:lnSpc>
                <a:spcPct val="90000"/>
              </a:lnSpc>
            </a:pPr>
            <a:endParaRPr lang="en-US" sz="2400" dirty="0"/>
          </a:p>
        </p:txBody>
      </p:sp>
      <p:pic>
        <p:nvPicPr>
          <p:cNvPr id="5" name="Picture 4">
            <a:extLst>
              <a:ext uri="{FF2B5EF4-FFF2-40B4-BE49-F238E27FC236}">
                <a16:creationId xmlns:a16="http://schemas.microsoft.com/office/drawing/2014/main" id="{5532BDDE-97BE-9368-C25A-ACAC6BED987F}"/>
              </a:ext>
            </a:extLst>
          </p:cNvPr>
          <p:cNvPicPr>
            <a:picLocks noChangeAspect="1"/>
          </p:cNvPicPr>
          <p:nvPr/>
        </p:nvPicPr>
        <p:blipFill>
          <a:blip r:embed="rId2"/>
          <a:stretch>
            <a:fillRect/>
          </a:stretch>
        </p:blipFill>
        <p:spPr>
          <a:xfrm>
            <a:off x="6539058" y="1481332"/>
            <a:ext cx="4701884" cy="4525963"/>
          </a:xfrm>
          <a:prstGeom prst="rect">
            <a:avLst/>
          </a:prstGeom>
          <a:noFill/>
        </p:spPr>
      </p:pic>
      <p:sp>
        <p:nvSpPr>
          <p:cNvPr id="2" name="Title 1">
            <a:extLst>
              <a:ext uri="{FF2B5EF4-FFF2-40B4-BE49-F238E27FC236}">
                <a16:creationId xmlns:a16="http://schemas.microsoft.com/office/drawing/2014/main" id="{26C7906D-6201-45CF-1FB1-FF16B8C21E3D}"/>
              </a:ext>
            </a:extLst>
          </p:cNvPr>
          <p:cNvSpPr>
            <a:spLocks noGrp="1"/>
          </p:cNvSpPr>
          <p:nvPr>
            <p:ph type="title"/>
          </p:nvPr>
        </p:nvSpPr>
        <p:spPr>
          <a:xfrm>
            <a:off x="609600" y="274638"/>
            <a:ext cx="10972800" cy="1143000"/>
          </a:xfrm>
        </p:spPr>
        <p:txBody>
          <a:bodyPr anchor="ctr">
            <a:normAutofit/>
          </a:bodyPr>
          <a:lstStyle/>
          <a:p>
            <a:r>
              <a:rPr lang="en-US" b="1" dirty="0">
                <a:latin typeface="Times New Roman" panose="02020603050405020304" pitchFamily="18" charset="0"/>
                <a:cs typeface="Times New Roman" panose="02020603050405020304" pitchFamily="18" charset="0"/>
              </a:rPr>
              <a:t>DUE PROCESS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4853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3988EA-ED67-12FE-05B0-73AF8EEC0820}"/>
              </a:ext>
            </a:extLst>
          </p:cNvPr>
          <p:cNvSpPr>
            <a:spLocks noGrp="1"/>
          </p:cNvSpPr>
          <p:nvPr>
            <p:ph idx="1"/>
          </p:nvPr>
        </p:nvSpPr>
        <p:spPr>
          <a:xfrm>
            <a:off x="1764792" y="1481332"/>
            <a:ext cx="9817608" cy="4525963"/>
          </a:xfrm>
        </p:spPr>
        <p:txBody>
          <a:bodyPr>
            <a:normAutofit/>
          </a:bodyPr>
          <a:lstStyle/>
          <a:p>
            <a:endParaRPr lang="en-US" sz="4400" dirty="0"/>
          </a:p>
          <a:p>
            <a:r>
              <a:rPr lang="en-US" sz="4400" dirty="0">
                <a:latin typeface="Times New Roman" panose="02020603050405020304" pitchFamily="18" charset="0"/>
                <a:cs typeface="Times New Roman" panose="02020603050405020304" pitchFamily="18" charset="0"/>
              </a:rPr>
              <a:t>Due Process/Loudermill Hearings</a:t>
            </a:r>
          </a:p>
          <a:p>
            <a:endParaRPr lang="en-US" sz="4400" dirty="0">
              <a:latin typeface="Times New Roman" panose="02020603050405020304" pitchFamily="18" charset="0"/>
              <a:cs typeface="Times New Roman" panose="02020603050405020304" pitchFamily="18" charset="0"/>
            </a:endParaRPr>
          </a:p>
          <a:p>
            <a:r>
              <a:rPr lang="en-US" sz="4400" dirty="0">
                <a:latin typeface="Times New Roman" panose="02020603050405020304" pitchFamily="18" charset="0"/>
                <a:cs typeface="Times New Roman" panose="02020603050405020304" pitchFamily="18" charset="0"/>
              </a:rPr>
              <a:t>Liberty Interest/Name Clearing Hearings</a:t>
            </a:r>
          </a:p>
          <a:p>
            <a:endParaRPr lang="en-US" sz="4400" dirty="0"/>
          </a:p>
          <a:p>
            <a:endParaRPr lang="en-US" dirty="0"/>
          </a:p>
        </p:txBody>
      </p:sp>
      <p:sp>
        <p:nvSpPr>
          <p:cNvPr id="2" name="Title 1">
            <a:extLst>
              <a:ext uri="{FF2B5EF4-FFF2-40B4-BE49-F238E27FC236}">
                <a16:creationId xmlns:a16="http://schemas.microsoft.com/office/drawing/2014/main" id="{F3B519DC-0427-9572-1CA8-E8970BB731EE}"/>
              </a:ext>
            </a:extLst>
          </p:cNvPr>
          <p:cNvSpPr>
            <a:spLocks noGrp="1"/>
          </p:cNvSpPr>
          <p:nvPr>
            <p:ph type="title"/>
          </p:nvPr>
        </p:nvSpPr>
        <p:spPr/>
        <p:txBody>
          <a:bodyPr>
            <a:normAutofit/>
          </a:bodyPr>
          <a:lstStyle/>
          <a:p>
            <a:r>
              <a:rPr lang="en-US" sz="4800" b="1" dirty="0">
                <a:latin typeface="Times New Roman" panose="02020603050405020304" pitchFamily="18" charset="0"/>
                <a:cs typeface="Times New Roman" panose="02020603050405020304" pitchFamily="18" charset="0"/>
              </a:rPr>
              <a:t>TOPICS</a:t>
            </a:r>
            <a:r>
              <a:rPr lang="en-US" sz="4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5072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92D83-CE6D-E1D8-8665-52EA5564454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BE1955-6864-6C09-0C1D-C97E03CB1551}"/>
              </a:ext>
            </a:extLst>
          </p:cNvPr>
          <p:cNvSpPr>
            <a:spLocks noGrp="1"/>
          </p:cNvSpPr>
          <p:nvPr>
            <p:ph idx="1"/>
          </p:nvPr>
        </p:nvSpPr>
        <p:spPr/>
        <p:txBody>
          <a:bodyPr>
            <a:normAutofit/>
          </a:bodyPr>
          <a:lstStyle/>
          <a:p>
            <a:pPr marL="0" indent="0">
              <a:buNone/>
            </a:pPr>
            <a:endParaRPr lang="en-US" dirty="0"/>
          </a:p>
          <a:p>
            <a:r>
              <a:rPr lang="en-US" dirty="0">
                <a:latin typeface="Times New Roman" panose="02020603050405020304" pitchFamily="18" charset="0"/>
                <a:cs typeface="Times New Roman" panose="02020603050405020304" pitchFamily="18" charset="0"/>
              </a:rPr>
              <a:t>Notice of Final Action:</a:t>
            </a:r>
          </a:p>
          <a:p>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Refer to the results of any pre-disciplinary conference.</a:t>
            </a:r>
          </a:p>
          <a:p>
            <a:pPr lvl="1"/>
            <a:r>
              <a:rPr lang="en-US" dirty="0">
                <a:latin typeface="Times New Roman" panose="02020603050405020304" pitchFamily="18" charset="0"/>
                <a:cs typeface="Times New Roman" panose="02020603050405020304" pitchFamily="18" charset="0"/>
              </a:rPr>
              <a:t>Reiterate charges against the employee.</a:t>
            </a:r>
          </a:p>
          <a:p>
            <a:pPr lvl="1"/>
            <a:r>
              <a:rPr lang="en-US" dirty="0">
                <a:latin typeface="Times New Roman" panose="02020603050405020304" pitchFamily="18" charset="0"/>
                <a:cs typeface="Times New Roman" panose="02020603050405020304" pitchFamily="18" charset="0"/>
              </a:rPr>
              <a:t>Refer to the notice of proposed discipline for factual basis; there is no need to repeat the facts. </a:t>
            </a:r>
          </a:p>
          <a:p>
            <a:pPr lvl="1"/>
            <a:r>
              <a:rPr lang="en-US" dirty="0">
                <a:latin typeface="Times New Roman" panose="02020603050405020304" pitchFamily="18" charset="0"/>
                <a:cs typeface="Times New Roman" panose="02020603050405020304" pitchFamily="18" charset="0"/>
              </a:rPr>
              <a:t>State whether progressive discipline  or pattern of conduct is applicable.</a:t>
            </a:r>
          </a:p>
          <a:p>
            <a:pPr lvl="1"/>
            <a:r>
              <a:rPr lang="en-US" dirty="0">
                <a:latin typeface="Times New Roman" panose="02020603050405020304" pitchFamily="18" charset="0"/>
                <a:cs typeface="Times New Roman" panose="02020603050405020304" pitchFamily="18" charset="0"/>
              </a:rPr>
              <a:t>State any remedies available and timeframe.</a:t>
            </a:r>
          </a:p>
          <a:p>
            <a:pPr marL="0" indent="0">
              <a:buNone/>
            </a:pPr>
            <a:endParaRPr lang="en-US" dirty="0">
              <a:latin typeface="Times New Roman" panose="02020603050405020304" pitchFamily="18" charset="0"/>
              <a:cs typeface="Times New Roman" panose="02020603050405020304" pitchFamily="18" charset="0"/>
            </a:endParaRPr>
          </a:p>
          <a:p>
            <a:endParaRPr lang="en-US" dirty="0"/>
          </a:p>
        </p:txBody>
      </p:sp>
      <p:sp>
        <p:nvSpPr>
          <p:cNvPr id="2" name="Title 1">
            <a:extLst>
              <a:ext uri="{FF2B5EF4-FFF2-40B4-BE49-F238E27FC236}">
                <a16:creationId xmlns:a16="http://schemas.microsoft.com/office/drawing/2014/main" id="{70DCBF82-0436-58ED-373B-87E3D449FE2B}"/>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DUE PROCESS: Best Practices</a:t>
            </a:r>
          </a:p>
        </p:txBody>
      </p:sp>
    </p:spTree>
    <p:extLst>
      <p:ext uri="{BB962C8B-B14F-4D97-AF65-F5344CB8AC3E}">
        <p14:creationId xmlns:p14="http://schemas.microsoft.com/office/powerpoint/2010/main" val="1316368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pPr marL="0" indent="0">
              <a:buNone/>
            </a:pPr>
            <a:endParaRPr lang="en-US" sz="2400" dirty="0"/>
          </a:p>
          <a:p>
            <a:pPr marL="0" indent="0">
              <a:buNone/>
            </a:pPr>
            <a:r>
              <a:rPr lang="en-US" sz="2400" dirty="0">
                <a:latin typeface="Times New Roman" panose="02020603050405020304" pitchFamily="18" charset="0"/>
                <a:cs typeface="Times New Roman" panose="02020603050405020304" pitchFamily="18" charset="0"/>
              </a:rPr>
              <a:t>14</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Amendment right requires notice of meaningful opportunity for employee who is discharged to “clear name” and present his or her side of the story.</a:t>
            </a:r>
          </a:p>
          <a:p>
            <a:pPr marL="109715" indent="0">
              <a:buNone/>
            </a:pPr>
            <a:r>
              <a:rPr lang="en-US" sz="2400" i="1" dirty="0">
                <a:latin typeface="Times New Roman" panose="02020603050405020304" pitchFamily="18" charset="0"/>
                <a:cs typeface="Times New Roman" panose="02020603050405020304" pitchFamily="18" charset="0"/>
              </a:rPr>
              <a:t>	 </a:t>
            </a:r>
          </a:p>
          <a:p>
            <a:pPr marL="109715" indent="0">
              <a:buNone/>
            </a:pPr>
            <a:endParaRPr lang="en-US" sz="2400" i="1" dirty="0">
              <a:latin typeface="Times New Roman" panose="02020603050405020304" pitchFamily="18" charset="0"/>
              <a:cs typeface="Times New Roman" panose="02020603050405020304" pitchFamily="18" charset="0"/>
            </a:endParaRPr>
          </a:p>
          <a:p>
            <a:pPr marL="109715" indent="0">
              <a:buNone/>
            </a:pPr>
            <a:endParaRPr lang="en-US" sz="2400" i="1" dirty="0">
              <a:latin typeface="Times New Roman" panose="02020603050405020304" pitchFamily="18" charset="0"/>
              <a:cs typeface="Times New Roman" panose="02020603050405020304" pitchFamily="18" charset="0"/>
            </a:endParaRPr>
          </a:p>
          <a:p>
            <a:pPr marL="109715" indent="0">
              <a:buNone/>
            </a:pPr>
            <a:endParaRPr lang="en-US" sz="2400" i="1" dirty="0">
              <a:latin typeface="Times New Roman" panose="02020603050405020304" pitchFamily="18" charset="0"/>
              <a:cs typeface="Times New Roman" panose="02020603050405020304" pitchFamily="18" charset="0"/>
            </a:endParaRPr>
          </a:p>
          <a:p>
            <a:pPr marL="109715" indent="0">
              <a:buNone/>
            </a:pPr>
            <a:r>
              <a:rPr lang="en-US" sz="2000" i="1" dirty="0">
                <a:latin typeface="Times New Roman" panose="02020603050405020304" pitchFamily="18" charset="0"/>
                <a:cs typeface="Times New Roman" panose="02020603050405020304" pitchFamily="18" charset="0"/>
              </a:rPr>
              <a:t>Codd v. </a:t>
            </a:r>
            <a:r>
              <a:rPr lang="en-US" sz="2000" i="1" dirty="0" err="1">
                <a:latin typeface="Times New Roman" panose="02020603050405020304" pitchFamily="18" charset="0"/>
                <a:cs typeface="Times New Roman" panose="02020603050405020304" pitchFamily="18" charset="0"/>
              </a:rPr>
              <a:t>Velger</a:t>
            </a:r>
            <a:r>
              <a:rPr lang="en-US" sz="2000" i="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429 U.S. 624, 627 (1997).</a:t>
            </a:r>
          </a:p>
          <a:p>
            <a:pPr marL="109715" indent="0">
              <a:buNone/>
            </a:pPr>
            <a:endParaRPr lang="en-US" sz="2400" dirty="0"/>
          </a:p>
        </p:txBody>
      </p:sp>
      <p:sp>
        <p:nvSpPr>
          <p:cNvPr id="5" name="Title 4">
            <a:extLst>
              <a:ext uri="{FF2B5EF4-FFF2-40B4-BE49-F238E27FC236}">
                <a16:creationId xmlns:a16="http://schemas.microsoft.com/office/drawing/2014/main" id="{F3B80A36-EE17-9714-E9FD-9DECD06113F2}"/>
              </a:ext>
            </a:extLst>
          </p:cNvPr>
          <p:cNvSpPr>
            <a:spLocks noGrp="1"/>
          </p:cNvSpPr>
          <p:nvPr>
            <p:ph type="title"/>
          </p:nvPr>
        </p:nvSpPr>
        <p:spPr/>
        <p:txBody>
          <a:bodyPr anchor="ctr">
            <a:normAutofit/>
          </a:bodyPr>
          <a:lstStyle/>
          <a:p>
            <a:r>
              <a:rPr lang="en-US" dirty="0">
                <a:latin typeface="Times New Roman" panose="02020603050405020304" pitchFamily="18" charset="0"/>
                <a:cs typeface="Times New Roman" panose="02020603050405020304" pitchFamily="18" charset="0"/>
              </a:rPr>
              <a:t>LIBERTY INTEREST</a:t>
            </a:r>
            <a:endParaRPr lang="en-US" b="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C1F924D9-0E78-B74B-4531-CDAA7AB1C6CD}"/>
              </a:ext>
            </a:extLst>
          </p:cNvPr>
          <p:cNvPicPr>
            <a:picLocks noChangeAspect="1"/>
          </p:cNvPicPr>
          <p:nvPr/>
        </p:nvPicPr>
        <p:blipFill>
          <a:blip r:embed="rId2"/>
          <a:stretch>
            <a:fillRect/>
          </a:stretch>
        </p:blipFill>
        <p:spPr>
          <a:xfrm>
            <a:off x="6197600" y="2196183"/>
            <a:ext cx="5384800" cy="3096260"/>
          </a:xfrm>
          <a:prstGeom prst="rect">
            <a:avLst/>
          </a:prstGeom>
          <a:noFill/>
        </p:spPr>
      </p:pic>
    </p:spTree>
    <p:extLst>
      <p:ext uri="{BB962C8B-B14F-4D97-AF65-F5344CB8AC3E}">
        <p14:creationId xmlns:p14="http://schemas.microsoft.com/office/powerpoint/2010/main" val="3998736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84A8B-6545-311C-1A4A-B085CA301C4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B81B5DC-5922-92C2-5829-8C26BE526D7D}"/>
              </a:ext>
            </a:extLst>
          </p:cNvPr>
          <p:cNvPicPr>
            <a:picLocks noChangeAspect="1"/>
          </p:cNvPicPr>
          <p:nvPr/>
        </p:nvPicPr>
        <p:blipFill>
          <a:blip r:embed="rId2"/>
          <a:stretch>
            <a:fillRect/>
          </a:stretch>
        </p:blipFill>
        <p:spPr>
          <a:xfrm>
            <a:off x="609600" y="2206793"/>
            <a:ext cx="5384800" cy="3075041"/>
          </a:xfrm>
          <a:prstGeom prst="rect">
            <a:avLst/>
          </a:prstGeom>
          <a:noFill/>
        </p:spPr>
      </p:pic>
      <p:sp>
        <p:nvSpPr>
          <p:cNvPr id="2" name="Content Placeholder 1">
            <a:extLst>
              <a:ext uri="{FF2B5EF4-FFF2-40B4-BE49-F238E27FC236}">
                <a16:creationId xmlns:a16="http://schemas.microsoft.com/office/drawing/2014/main" id="{3EEC9612-4D10-70C6-A63E-F4A914A7B7EB}"/>
              </a:ext>
            </a:extLst>
          </p:cNvPr>
          <p:cNvSpPr>
            <a:spLocks noGrp="1"/>
          </p:cNvSpPr>
          <p:nvPr>
            <p:ph sz="half" idx="2"/>
          </p:nvPr>
        </p:nvSpPr>
        <p:spPr>
          <a:xfrm>
            <a:off x="6197600" y="1481332"/>
            <a:ext cx="5384800" cy="4525963"/>
          </a:xfrm>
        </p:spPr>
        <p:txBody>
          <a:bodyPr vert="horz" lIns="91429" tIns="45714" rIns="91429" bIns="45714" anchor="t">
            <a:normAutofit/>
          </a:bodyPr>
          <a:lstStyle/>
          <a:p>
            <a:pPr marL="0" indent="0">
              <a:lnSpc>
                <a:spcPct val="90000"/>
              </a:lnSpc>
              <a:buNone/>
            </a:pPr>
            <a:endParaRPr lang="en-US" sz="2400" dirty="0"/>
          </a:p>
          <a:p>
            <a:pPr marL="0" indent="0">
              <a:lnSpc>
                <a:spcPct val="90000"/>
              </a:lnSpc>
              <a:buNone/>
            </a:pPr>
            <a:r>
              <a:rPr lang="en-US" sz="2400" dirty="0">
                <a:latin typeface="Times New Roman"/>
                <a:cs typeface="Times New Roman"/>
              </a:rPr>
              <a:t>Process due for name clearing hearing is less stringent than process due for deprivation of property interest. Same procedures used to contest deprivation of property interest are more than sufficient for liberty interest.</a:t>
            </a:r>
          </a:p>
          <a:p>
            <a:pPr marL="109220" indent="0">
              <a:lnSpc>
                <a:spcPct val="90000"/>
              </a:lnSpc>
              <a:buNone/>
            </a:pPr>
            <a:r>
              <a:rPr lang="en-US" sz="2400" dirty="0">
                <a:latin typeface="Times New Roman" panose="02020603050405020304" pitchFamily="18" charset="0"/>
                <a:cs typeface="Times New Roman" panose="02020603050405020304" pitchFamily="18" charset="0"/>
              </a:rPr>
              <a:t>	</a:t>
            </a:r>
          </a:p>
          <a:p>
            <a:pPr marL="109220" indent="0">
              <a:lnSpc>
                <a:spcPct val="90000"/>
              </a:lnSpc>
              <a:buNone/>
            </a:pPr>
            <a:endParaRPr lang="en-US" sz="2400" i="1" dirty="0">
              <a:latin typeface="Times New Roman" panose="02020603050405020304" pitchFamily="18" charset="0"/>
              <a:cs typeface="Times New Roman" panose="02020603050405020304" pitchFamily="18" charset="0"/>
            </a:endParaRPr>
          </a:p>
          <a:p>
            <a:pPr marL="109220" indent="0">
              <a:lnSpc>
                <a:spcPct val="90000"/>
              </a:lnSpc>
              <a:buNone/>
            </a:pPr>
            <a:endParaRPr lang="en-US" sz="2400" i="1" dirty="0">
              <a:latin typeface="Times New Roman" panose="02020603050405020304" pitchFamily="18" charset="0"/>
              <a:cs typeface="Times New Roman" panose="02020603050405020304" pitchFamily="18" charset="0"/>
            </a:endParaRPr>
          </a:p>
          <a:p>
            <a:pPr marL="109220" indent="0">
              <a:lnSpc>
                <a:spcPct val="90000"/>
              </a:lnSpc>
              <a:buNone/>
            </a:pPr>
            <a:r>
              <a:rPr lang="en-US" sz="2000" i="1" dirty="0">
                <a:latin typeface="Times New Roman" panose="02020603050405020304" pitchFamily="18" charset="0"/>
                <a:cs typeface="Times New Roman" panose="02020603050405020304" pitchFamily="18" charset="0"/>
              </a:rPr>
              <a:t>Harrison v. Wille, </a:t>
            </a:r>
            <a:r>
              <a:rPr lang="en-US" sz="2000" dirty="0">
                <a:latin typeface="Times New Roman" panose="02020603050405020304" pitchFamily="18" charset="0"/>
                <a:cs typeface="Times New Roman" panose="02020603050405020304" pitchFamily="18" charset="0"/>
              </a:rPr>
              <a:t>132 F. 3d 679, 683 n.9 (11th Cir. 1998)</a:t>
            </a:r>
          </a:p>
        </p:txBody>
      </p:sp>
      <p:sp>
        <p:nvSpPr>
          <p:cNvPr id="5" name="Title 4">
            <a:extLst>
              <a:ext uri="{FF2B5EF4-FFF2-40B4-BE49-F238E27FC236}">
                <a16:creationId xmlns:a16="http://schemas.microsoft.com/office/drawing/2014/main" id="{AD0D1653-221D-244D-58C2-C4F15373A728}"/>
              </a:ext>
            </a:extLst>
          </p:cNvPr>
          <p:cNvSpPr>
            <a:spLocks noGrp="1"/>
          </p:cNvSpPr>
          <p:nvPr>
            <p:ph type="title"/>
          </p:nvPr>
        </p:nvSpPr>
        <p:spPr>
          <a:xfrm>
            <a:off x="609600" y="274638"/>
            <a:ext cx="10972800" cy="1143000"/>
          </a:xfrm>
        </p:spPr>
        <p:txBody>
          <a:bodyPr anchor="ctr">
            <a:normAutofit/>
          </a:bodyPr>
          <a:lstStyle/>
          <a:p>
            <a:r>
              <a:rPr lang="en-US" b="1" dirty="0">
                <a:latin typeface="Times New Roman"/>
                <a:cs typeface="Times New Roman"/>
              </a:rPr>
              <a:t>LIBERTY </a:t>
            </a:r>
            <a:r>
              <a:rPr lang="en-US" dirty="0">
                <a:latin typeface="Times New Roman"/>
                <a:cs typeface="Times New Roman"/>
              </a:rPr>
              <a:t>INTEREST</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7829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D4992D-EDA6-48E5-B0CA-F993B5BBCD75}"/>
              </a:ext>
            </a:extLst>
          </p:cNvPr>
          <p:cNvSpPr>
            <a:spLocks noGrp="1"/>
          </p:cNvSpPr>
          <p:nvPr>
            <p:ph idx="1"/>
          </p:nvPr>
        </p:nvSpPr>
        <p:spPr/>
        <p:txBody>
          <a:bodyPr vert="horz" lIns="91429" tIns="45714" rIns="91429" bIns="45714" anchor="t">
            <a:normAutofit lnSpcReduction="10000"/>
          </a:bodyPr>
          <a:lstStyle/>
          <a:p>
            <a:pPr marL="457200" indent="-457200"/>
            <a:endParaRPr lang="en-US" dirty="0"/>
          </a:p>
          <a:p>
            <a:pPr marL="457200" indent="-457200"/>
            <a:r>
              <a:rPr lang="en-US" dirty="0">
                <a:latin typeface="Times New Roman"/>
                <a:cs typeface="Times New Roman"/>
              </a:rPr>
              <a:t>Name clearing hearing may be satisfied by:</a:t>
            </a:r>
          </a:p>
          <a:p>
            <a:pPr marL="393065" lvl="1" indent="0">
              <a:buNone/>
            </a:pPr>
            <a:endParaRPr lang="en-US" dirty="0">
              <a:ea typeface="Calibri"/>
              <a:cs typeface="Calibri"/>
            </a:endParaRPr>
          </a:p>
          <a:p>
            <a:pPr marL="859155" lvl="2" indent="-227965"/>
            <a:r>
              <a:rPr lang="en-US" sz="2400" dirty="0">
                <a:latin typeface="Times New Roman" panose="02020603050405020304" pitchFamily="18" charset="0"/>
                <a:cs typeface="Times New Roman" panose="02020603050405020304" pitchFamily="18" charset="0"/>
              </a:rPr>
              <a:t>Subject officer interview</a:t>
            </a:r>
          </a:p>
          <a:p>
            <a:pPr marL="859155" lvl="2" indent="-227965"/>
            <a:endParaRPr lang="en-US" sz="2400" dirty="0">
              <a:latin typeface="Times New Roman" panose="02020603050405020304" pitchFamily="18" charset="0"/>
              <a:cs typeface="Times New Roman" panose="02020603050405020304" pitchFamily="18" charset="0"/>
            </a:endParaRPr>
          </a:p>
          <a:p>
            <a:pPr marL="859155" lvl="2" indent="-227965"/>
            <a:r>
              <a:rPr lang="en-US" sz="2400" dirty="0">
                <a:latin typeface="Times New Roman" panose="02020603050405020304" pitchFamily="18" charset="0"/>
                <a:cs typeface="Times New Roman" panose="02020603050405020304" pitchFamily="18" charset="0"/>
              </a:rPr>
              <a:t>Pre-disciplinary conference</a:t>
            </a:r>
          </a:p>
          <a:p>
            <a:pPr marL="630555" lvl="2" indent="0">
              <a:buNone/>
            </a:pPr>
            <a:endParaRPr lang="en-US" sz="2400" dirty="0">
              <a:latin typeface="Times New Roman" panose="02020603050405020304" pitchFamily="18" charset="0"/>
              <a:cs typeface="Times New Roman" panose="02020603050405020304" pitchFamily="18" charset="0"/>
            </a:endParaRPr>
          </a:p>
          <a:p>
            <a:pPr marL="859155" lvl="2" indent="-227965"/>
            <a:r>
              <a:rPr lang="en-US" sz="2400" dirty="0">
                <a:latin typeface="Times New Roman" panose="02020603050405020304" pitchFamily="18" charset="0"/>
                <a:cs typeface="Times New Roman" panose="02020603050405020304" pitchFamily="18" charset="0"/>
              </a:rPr>
              <a:t>Post-termination conference</a:t>
            </a:r>
          </a:p>
          <a:p>
            <a:pPr marL="621665" lvl="1" indent="-227965"/>
            <a:endParaRPr lang="en-US" sz="2400" dirty="0">
              <a:latin typeface="Times New Roman" panose="02020603050405020304" pitchFamily="18" charset="0"/>
              <a:cs typeface="Times New Roman" panose="02020603050405020304" pitchFamily="18" charset="0"/>
            </a:endParaRPr>
          </a:p>
          <a:p>
            <a:pPr marL="393065" lvl="1" indent="0" algn="ctr">
              <a:buNone/>
            </a:pPr>
            <a:r>
              <a:rPr lang="en-US" dirty="0"/>
              <a:t>	</a:t>
            </a:r>
            <a:endParaRPr lang="en-US" dirty="0">
              <a:ea typeface="Calibri"/>
              <a:cs typeface="Calibri"/>
            </a:endParaRPr>
          </a:p>
          <a:p>
            <a:pPr marL="393065" lvl="1" indent="0" algn="ctr">
              <a:buNone/>
            </a:pPr>
            <a:endParaRPr lang="en-US" sz="2000" i="1" dirty="0">
              <a:ea typeface="Calibri"/>
              <a:cs typeface="Calibri"/>
            </a:endParaRPr>
          </a:p>
          <a:p>
            <a:pPr marL="393065" lvl="1" indent="0" algn="ctr">
              <a:buNone/>
            </a:pPr>
            <a:r>
              <a:rPr lang="en-US" sz="2000" i="1" dirty="0">
                <a:latin typeface="Times New Roman" panose="02020603050405020304" pitchFamily="18" charset="0"/>
                <a:cs typeface="Times New Roman" panose="02020603050405020304" pitchFamily="18" charset="0"/>
              </a:rPr>
              <a:t>Dressler v. Jenne,</a:t>
            </a:r>
            <a:r>
              <a:rPr lang="en-US" sz="2000" dirty="0">
                <a:latin typeface="Times New Roman" panose="02020603050405020304" pitchFamily="18" charset="0"/>
                <a:cs typeface="Times New Roman" panose="02020603050405020304" pitchFamily="18" charset="0"/>
              </a:rPr>
              <a:t> 87 F. Supp. 2d 1308, 1314-15 (S.D. Fla. 2000)</a:t>
            </a:r>
            <a:endParaRPr lang="en-US" dirty="0">
              <a:latin typeface="Times New Roman" panose="02020603050405020304" pitchFamily="18" charset="0"/>
              <a:cs typeface="Times New Roman" panose="02020603050405020304" pitchFamily="18" charset="0"/>
            </a:endParaRPr>
          </a:p>
          <a:p>
            <a:pPr marL="393065" lvl="1" indent="0" algn="ctr">
              <a:buNone/>
            </a:pPr>
            <a:endParaRPr lang="en-US" dirty="0">
              <a:ea typeface="Calibri"/>
              <a:cs typeface="Calibri"/>
            </a:endParaRPr>
          </a:p>
        </p:txBody>
      </p:sp>
      <p:sp>
        <p:nvSpPr>
          <p:cNvPr id="3" name="Title 2">
            <a:extLst>
              <a:ext uri="{FF2B5EF4-FFF2-40B4-BE49-F238E27FC236}">
                <a16:creationId xmlns:a16="http://schemas.microsoft.com/office/drawing/2014/main" id="{D2E9ADA1-18C9-13A2-4125-588E39085607}"/>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LIBERTY INTEREST</a:t>
            </a:r>
          </a:p>
        </p:txBody>
      </p:sp>
    </p:spTree>
    <p:extLst>
      <p:ext uri="{BB962C8B-B14F-4D97-AF65-F5344CB8AC3E}">
        <p14:creationId xmlns:p14="http://schemas.microsoft.com/office/powerpoint/2010/main" val="3841918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05B4C1-74DC-4806-8D12-81E20BB40FD4}"/>
              </a:ext>
            </a:extLst>
          </p:cNvPr>
          <p:cNvSpPr>
            <a:spLocks noGrp="1"/>
          </p:cNvSpPr>
          <p:nvPr>
            <p:ph sz="half" idx="1"/>
          </p:nvPr>
        </p:nvSpPr>
        <p:spPr/>
        <p:txBody>
          <a:bodyPr vert="horz" lIns="91429" tIns="45714" rIns="91429" bIns="45714" anchor="t">
            <a:normAutofit/>
          </a:bodyPr>
          <a:lstStyle/>
          <a:p>
            <a:pPr marL="0" indent="0">
              <a:buNone/>
            </a:pPr>
            <a:endParaRPr lang="en-US" sz="2200" dirty="0"/>
          </a:p>
          <a:p>
            <a:pPr marL="0" indent="0">
              <a:buNone/>
            </a:pPr>
            <a:endParaRPr lang="en-US" sz="2200" dirty="0"/>
          </a:p>
          <a:p>
            <a:pPr marL="0" indent="0">
              <a:buNone/>
            </a:pPr>
            <a:r>
              <a:rPr lang="en-US" sz="2200" dirty="0">
                <a:latin typeface="Times New Roman"/>
                <a:cs typeface="Times New Roman"/>
              </a:rPr>
              <a:t>Unlike procedural due process rights, liberty interest name clearing applies to probationary, at-will employees.</a:t>
            </a:r>
          </a:p>
          <a:p>
            <a:pPr marL="0" indent="0">
              <a:buNone/>
            </a:pPr>
            <a:endParaRPr lang="en-US" sz="2200" dirty="0">
              <a:latin typeface="Times New Roman" panose="02020603050405020304" pitchFamily="18" charset="0"/>
              <a:cs typeface="Times New Roman" panose="02020603050405020304" pitchFamily="18" charset="0"/>
            </a:endParaRPr>
          </a:p>
          <a:p>
            <a:pPr marL="109220" indent="0">
              <a:buNone/>
            </a:pPr>
            <a:r>
              <a:rPr lang="en-US" sz="2200" dirty="0"/>
              <a:t>	</a:t>
            </a:r>
            <a:endParaRPr lang="en-US" sz="2200" dirty="0">
              <a:ea typeface="Calibri"/>
              <a:cs typeface="Calibri"/>
            </a:endParaRPr>
          </a:p>
          <a:p>
            <a:pPr marL="109220" indent="0">
              <a:buNone/>
            </a:pPr>
            <a:endParaRPr lang="en-US" sz="2200" i="1" dirty="0">
              <a:ea typeface="Calibri"/>
              <a:cs typeface="Calibri"/>
            </a:endParaRPr>
          </a:p>
          <a:p>
            <a:pPr marL="109220" indent="0">
              <a:buNone/>
            </a:pPr>
            <a:endParaRPr lang="en-US" sz="2200" i="1" dirty="0">
              <a:ea typeface="Calibri"/>
              <a:cs typeface="Calibri"/>
            </a:endParaRPr>
          </a:p>
          <a:p>
            <a:pPr marL="109220" indent="0">
              <a:buNone/>
            </a:pPr>
            <a:r>
              <a:rPr lang="en-US" sz="2000" i="1" dirty="0">
                <a:latin typeface="Times New Roman" panose="02020603050405020304" pitchFamily="18" charset="0"/>
                <a:cs typeface="Times New Roman" panose="02020603050405020304" pitchFamily="18" charset="0"/>
              </a:rPr>
              <a:t>Buxton v. Plant City, </a:t>
            </a:r>
            <a:r>
              <a:rPr lang="en-US" sz="2000" dirty="0">
                <a:latin typeface="Times New Roman" panose="02020603050405020304" pitchFamily="18" charset="0"/>
                <a:cs typeface="Times New Roman" panose="02020603050405020304" pitchFamily="18" charset="0"/>
              </a:rPr>
              <a:t>87 F.2d 1037, 1045 n.14 (11</a:t>
            </a:r>
            <a:r>
              <a:rPr lang="en-US" sz="2000" baseline="30000" dirty="0">
                <a:latin typeface="Times New Roman" panose="02020603050405020304" pitchFamily="18" charset="0"/>
                <a:cs typeface="Times New Roman" panose="02020603050405020304" pitchFamily="18" charset="0"/>
              </a:rPr>
              <a:t>th</a:t>
            </a:r>
            <a:r>
              <a:rPr lang="en-US" sz="2000" dirty="0">
                <a:latin typeface="Times New Roman" panose="02020603050405020304" pitchFamily="18" charset="0"/>
                <a:cs typeface="Times New Roman" panose="02020603050405020304" pitchFamily="18" charset="0"/>
              </a:rPr>
              <a:t> Cir. 1989).</a:t>
            </a:r>
          </a:p>
        </p:txBody>
      </p:sp>
      <p:sp>
        <p:nvSpPr>
          <p:cNvPr id="5" name="Title 4">
            <a:extLst>
              <a:ext uri="{FF2B5EF4-FFF2-40B4-BE49-F238E27FC236}">
                <a16:creationId xmlns:a16="http://schemas.microsoft.com/office/drawing/2014/main" id="{F98659A0-1945-C010-F6B1-2FD7A3C72488}"/>
              </a:ext>
            </a:extLst>
          </p:cNvPr>
          <p:cNvSpPr>
            <a:spLocks noGrp="1"/>
          </p:cNvSpPr>
          <p:nvPr>
            <p:ph type="title"/>
          </p:nvPr>
        </p:nvSpPr>
        <p:spPr/>
        <p:txBody>
          <a:bodyPr anchor="ctr">
            <a:normAutofit/>
          </a:bodyPr>
          <a:lstStyle/>
          <a:p>
            <a:r>
              <a:rPr lang="en-US" b="1" dirty="0">
                <a:latin typeface="Times New Roman" panose="02020603050405020304" pitchFamily="18" charset="0"/>
                <a:cs typeface="Times New Roman" panose="02020603050405020304" pitchFamily="18" charset="0"/>
              </a:rPr>
              <a:t>LIBERTY INTEREST</a:t>
            </a:r>
          </a:p>
        </p:txBody>
      </p:sp>
      <p:pic>
        <p:nvPicPr>
          <p:cNvPr id="4" name="Picture 3">
            <a:extLst>
              <a:ext uri="{FF2B5EF4-FFF2-40B4-BE49-F238E27FC236}">
                <a16:creationId xmlns:a16="http://schemas.microsoft.com/office/drawing/2014/main" id="{F3935235-D53C-AFDD-E28B-8814AA117E8B}"/>
              </a:ext>
            </a:extLst>
          </p:cNvPr>
          <p:cNvPicPr>
            <a:picLocks noChangeAspect="1"/>
          </p:cNvPicPr>
          <p:nvPr/>
        </p:nvPicPr>
        <p:blipFill>
          <a:blip r:embed="rId2"/>
          <a:srcRect l="13637" r="5059" b="1"/>
          <a:stretch>
            <a:fillRect/>
          </a:stretch>
        </p:blipFill>
        <p:spPr>
          <a:xfrm>
            <a:off x="6851694" y="1817646"/>
            <a:ext cx="4730706" cy="3976192"/>
          </a:xfrm>
          <a:prstGeom prst="rect">
            <a:avLst/>
          </a:prstGeom>
          <a:noFill/>
        </p:spPr>
      </p:pic>
    </p:spTree>
    <p:extLst>
      <p:ext uri="{BB962C8B-B14F-4D97-AF65-F5344CB8AC3E}">
        <p14:creationId xmlns:p14="http://schemas.microsoft.com/office/powerpoint/2010/main" val="2422664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lIns="91429" tIns="45714" rIns="91429" bIns="45714" anchor="t">
            <a:normAutofit lnSpcReduction="10000"/>
          </a:bodyPr>
          <a:lstStyle/>
          <a:p>
            <a:pPr marL="365125" indent="-255905"/>
            <a:r>
              <a:rPr lang="en-US" sz="3200" dirty="0">
                <a:latin typeface="Times New Roman" panose="02020603050405020304" pitchFamily="18" charset="0"/>
                <a:cs typeface="Times New Roman" panose="02020603050405020304" pitchFamily="18" charset="0"/>
              </a:rPr>
              <a:t>Elements of claim:</a:t>
            </a:r>
            <a:endParaRPr lang="en-US"/>
          </a:p>
          <a:p>
            <a:pPr marL="0" indent="0">
              <a:buNone/>
            </a:pPr>
            <a:endParaRPr lang="en-US" sz="3200" dirty="0"/>
          </a:p>
          <a:p>
            <a:pPr marL="859155" lvl="2" indent="-227965"/>
            <a:r>
              <a:rPr lang="en-US" sz="2600" dirty="0"/>
              <a:t>(1) </a:t>
            </a:r>
            <a:r>
              <a:rPr lang="en-US" sz="2600" dirty="0">
                <a:latin typeface="Times New Roman" panose="02020603050405020304" pitchFamily="18" charset="0"/>
                <a:cs typeface="Times New Roman" panose="02020603050405020304" pitchFamily="18" charset="0"/>
              </a:rPr>
              <a:t>false statement</a:t>
            </a:r>
          </a:p>
          <a:p>
            <a:pPr marL="859155" lvl="2" indent="-227965"/>
            <a:r>
              <a:rPr lang="en-US" sz="2600" dirty="0">
                <a:latin typeface="Times New Roman" panose="02020603050405020304" pitchFamily="18" charset="0"/>
                <a:cs typeface="Times New Roman" panose="02020603050405020304" pitchFamily="18" charset="0"/>
              </a:rPr>
              <a:t>(2) of a stigmatizing nature</a:t>
            </a:r>
          </a:p>
          <a:p>
            <a:pPr marL="859155" lvl="2" indent="-227965"/>
            <a:r>
              <a:rPr lang="en-US" sz="2600" dirty="0">
                <a:latin typeface="Times New Roman" panose="02020603050405020304" pitchFamily="18" charset="0"/>
                <a:cs typeface="Times New Roman" panose="02020603050405020304" pitchFamily="18" charset="0"/>
              </a:rPr>
              <a:t>(3) attending discharge</a:t>
            </a:r>
          </a:p>
          <a:p>
            <a:pPr marL="859155" lvl="2" indent="-227965"/>
            <a:r>
              <a:rPr lang="en-US" sz="2600" dirty="0">
                <a:latin typeface="Times New Roman" panose="02020603050405020304" pitchFamily="18" charset="0"/>
                <a:cs typeface="Times New Roman" panose="02020603050405020304" pitchFamily="18" charset="0"/>
              </a:rPr>
              <a:t>(4) made public</a:t>
            </a:r>
          </a:p>
          <a:p>
            <a:pPr marL="859155" lvl="2" indent="-227965"/>
            <a:r>
              <a:rPr lang="en-US" sz="2600" dirty="0">
                <a:latin typeface="Times New Roman" panose="02020603050405020304" pitchFamily="18" charset="0"/>
                <a:cs typeface="Times New Roman" panose="02020603050405020304" pitchFamily="18" charset="0"/>
              </a:rPr>
              <a:t>(5) by public employer</a:t>
            </a:r>
          </a:p>
          <a:p>
            <a:pPr marL="859155" lvl="2" indent="-227965"/>
            <a:r>
              <a:rPr lang="en-US" sz="2600" dirty="0">
                <a:latin typeface="Times New Roman"/>
                <a:cs typeface="Times New Roman"/>
              </a:rPr>
              <a:t>(6) without a meaningful opportunity for employee name clearing</a:t>
            </a:r>
            <a:r>
              <a:rPr lang="en-US" sz="2600" i="1" dirty="0">
                <a:latin typeface="Times New Roman"/>
                <a:cs typeface="Times New Roman"/>
              </a:rPr>
              <a:t>. </a:t>
            </a:r>
          </a:p>
          <a:p>
            <a:pPr marL="109220" indent="0" algn="ctr">
              <a:buNone/>
            </a:pPr>
            <a:r>
              <a:rPr lang="en-US" sz="3200" i="1" dirty="0"/>
              <a:t>	 </a:t>
            </a:r>
            <a:endParaRPr lang="en-US" sz="3200" i="1" dirty="0">
              <a:ea typeface="Calibri"/>
              <a:cs typeface="Calibri"/>
            </a:endParaRPr>
          </a:p>
          <a:p>
            <a:pPr marL="109220" indent="0" algn="ctr">
              <a:buNone/>
            </a:pPr>
            <a:r>
              <a:rPr lang="en-US" sz="2000" i="1" dirty="0">
                <a:latin typeface="Times New Roman" panose="02020603050405020304" pitchFamily="18" charset="0"/>
                <a:cs typeface="Times New Roman" panose="02020603050405020304" pitchFamily="18" charset="0"/>
              </a:rPr>
              <a:t>Buxton v. Plant City</a:t>
            </a:r>
            <a:r>
              <a:rPr lang="en-US" sz="2000" dirty="0">
                <a:latin typeface="Times New Roman" panose="02020603050405020304" pitchFamily="18" charset="0"/>
                <a:cs typeface="Times New Roman" panose="02020603050405020304" pitchFamily="18" charset="0"/>
              </a:rPr>
              <a:t>, 871 F.2d 1037, 1042-43 (11th</a:t>
            </a:r>
            <a:r>
              <a:rPr lang="en-US" sz="2000" baseline="30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Cir. 1989)</a:t>
            </a:r>
          </a:p>
          <a:p>
            <a:pPr marL="109220" indent="0">
              <a:buNone/>
            </a:pPr>
            <a:endParaRPr lang="en-US" sz="3200" dirty="0">
              <a:ea typeface="Calibri"/>
              <a:cs typeface="Calibri"/>
            </a:endParaRPr>
          </a:p>
        </p:txBody>
      </p:sp>
      <p:sp>
        <p:nvSpPr>
          <p:cNvPr id="5" name="Title 4">
            <a:extLst>
              <a:ext uri="{FF2B5EF4-FFF2-40B4-BE49-F238E27FC236}">
                <a16:creationId xmlns:a16="http://schemas.microsoft.com/office/drawing/2014/main" id="{EC536D94-81E5-61B3-3A0A-A2F21B662C9C}"/>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LIBERTY INTEREST</a:t>
            </a:r>
          </a:p>
        </p:txBody>
      </p:sp>
    </p:spTree>
    <p:extLst>
      <p:ext uri="{BB962C8B-B14F-4D97-AF65-F5344CB8AC3E}">
        <p14:creationId xmlns:p14="http://schemas.microsoft.com/office/powerpoint/2010/main" val="7674798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lIns="91429" tIns="45714" rIns="91429" bIns="45714" anchor="t">
            <a:normAutofit/>
          </a:bodyPr>
          <a:lstStyle/>
          <a:p>
            <a:pPr marL="109220" indent="0">
              <a:buNone/>
            </a:pPr>
            <a:endParaRPr lang="en-US" sz="2800" dirty="0">
              <a:ea typeface="Calibri"/>
              <a:cs typeface="Calibri"/>
            </a:endParaRPr>
          </a:p>
          <a:p>
            <a:pPr marL="109220" indent="0">
              <a:buNone/>
            </a:pPr>
            <a:r>
              <a:rPr lang="en-US" sz="2800" dirty="0">
                <a:latin typeface="Times New Roman" panose="02020603050405020304" pitchFamily="18" charset="0"/>
                <a:cs typeface="Times New Roman" panose="02020603050405020304" pitchFamily="18" charset="0"/>
              </a:rPr>
              <a:t>Press release following dismissal of director of animal </a:t>
            </a:r>
            <a:r>
              <a:rPr lang="en-US" dirty="0">
                <a:latin typeface="Times New Roman" panose="02020603050405020304" pitchFamily="18" charset="0"/>
                <a:cs typeface="Times New Roman" panose="02020603050405020304" pitchFamily="18" charset="0"/>
              </a:rPr>
              <a:t>s</a:t>
            </a:r>
            <a:r>
              <a:rPr lang="en-US" sz="2800" dirty="0">
                <a:latin typeface="Times New Roman" panose="02020603050405020304" pitchFamily="18" charset="0"/>
                <a:cs typeface="Times New Roman" panose="02020603050405020304" pitchFamily="18" charset="0"/>
              </a:rPr>
              <a:t>ervices </a:t>
            </a:r>
            <a:r>
              <a:rPr lang="en-US" dirty="0">
                <a:latin typeface="Times New Roman" panose="02020603050405020304" pitchFamily="18" charset="0"/>
                <a:cs typeface="Times New Roman" panose="02020603050405020304" pitchFamily="18" charset="0"/>
              </a:rPr>
              <a:t>d</a:t>
            </a:r>
            <a:r>
              <a:rPr lang="en-US" sz="2800" dirty="0">
                <a:latin typeface="Times New Roman" panose="02020603050405020304" pitchFamily="18" charset="0"/>
                <a:cs typeface="Times New Roman" panose="02020603050405020304" pitchFamily="18" charset="0"/>
              </a:rPr>
              <a:t>ivision – </a:t>
            </a:r>
          </a:p>
          <a:p>
            <a:pPr marL="109220" indent="0">
              <a:buNone/>
            </a:pPr>
            <a:r>
              <a:rPr lang="en-US" sz="2800" dirty="0">
                <a:latin typeface="Times New Roman" panose="02020603050405020304" pitchFamily="18" charset="0"/>
                <a:cs typeface="Times New Roman" panose="02020603050405020304" pitchFamily="18" charset="0"/>
              </a:rPr>
              <a:t>animals were unnecessarily euthanized contrary to policy.</a:t>
            </a:r>
          </a:p>
          <a:p>
            <a:pPr marL="109220" indent="0">
              <a:buNone/>
            </a:pPr>
            <a:endParaRPr lang="en-US" sz="2800" dirty="0">
              <a:latin typeface="Times New Roman" panose="02020603050405020304" pitchFamily="18" charset="0"/>
              <a:cs typeface="Times New Roman" panose="02020603050405020304" pitchFamily="18" charset="0"/>
            </a:endParaRPr>
          </a:p>
          <a:p>
            <a:pPr marL="109220" indent="0">
              <a:buNone/>
            </a:pPr>
            <a:r>
              <a:rPr lang="en-US" sz="2800" dirty="0">
                <a:latin typeface="Times New Roman"/>
                <a:cs typeface="Times New Roman"/>
              </a:rPr>
              <a:t>Failure to give notice of right to name clearing hearing violated liberty interest. </a:t>
            </a:r>
          </a:p>
          <a:p>
            <a:pPr marL="109220" indent="0">
              <a:buNone/>
            </a:pPr>
            <a:endParaRPr lang="en-US" dirty="0">
              <a:latin typeface="Times New Roman" panose="02020603050405020304" pitchFamily="18" charset="0"/>
              <a:cs typeface="Times New Roman" panose="02020603050405020304" pitchFamily="18" charset="0"/>
            </a:endParaRPr>
          </a:p>
          <a:p>
            <a:pPr marL="109220" indent="0" algn="ctr">
              <a:buNone/>
            </a:pPr>
            <a:r>
              <a:rPr lang="en-US" sz="2000" i="1" dirty="0">
                <a:latin typeface="Times New Roman" panose="02020603050405020304" pitchFamily="18" charset="0"/>
                <a:cs typeface="Times New Roman" panose="02020603050405020304" pitchFamily="18" charset="0"/>
              </a:rPr>
              <a:t>Johnston v. Borders</a:t>
            </a:r>
            <a:r>
              <a:rPr lang="en-US" sz="2000" dirty="0">
                <a:latin typeface="Times New Roman" panose="02020603050405020304" pitchFamily="18" charset="0"/>
                <a:cs typeface="Times New Roman" panose="02020603050405020304" pitchFamily="18" charset="0"/>
              </a:rPr>
              <a:t>, 724 Fed. Appx. 762, 767 (11</a:t>
            </a:r>
            <a:r>
              <a:rPr lang="en-US" sz="2000" baseline="30000" dirty="0">
                <a:latin typeface="Times New Roman" panose="02020603050405020304" pitchFamily="18" charset="0"/>
                <a:cs typeface="Times New Roman" panose="02020603050405020304" pitchFamily="18" charset="0"/>
              </a:rPr>
              <a:t>th</a:t>
            </a:r>
            <a:r>
              <a:rPr lang="en-US" sz="2000" dirty="0">
                <a:latin typeface="Times New Roman" panose="02020603050405020304" pitchFamily="18" charset="0"/>
                <a:cs typeface="Times New Roman" panose="02020603050405020304" pitchFamily="18" charset="0"/>
              </a:rPr>
              <a:t> Cir. 2018). </a:t>
            </a:r>
            <a:br>
              <a:rPr lang="en-US" dirty="0"/>
            </a:br>
            <a:endParaRPr lang="en-US" dirty="0">
              <a:ea typeface="Calibri"/>
              <a:cs typeface="Calibri"/>
            </a:endParaRPr>
          </a:p>
        </p:txBody>
      </p:sp>
      <p:sp>
        <p:nvSpPr>
          <p:cNvPr id="5" name="Title 4">
            <a:extLst>
              <a:ext uri="{FF2B5EF4-FFF2-40B4-BE49-F238E27FC236}">
                <a16:creationId xmlns:a16="http://schemas.microsoft.com/office/drawing/2014/main" id="{3CA4CCC8-AE05-FA0A-038D-FA640BBC475C}"/>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LIBERTY INTEREST</a:t>
            </a:r>
          </a:p>
        </p:txBody>
      </p:sp>
    </p:spTree>
    <p:extLst>
      <p:ext uri="{BB962C8B-B14F-4D97-AF65-F5344CB8AC3E}">
        <p14:creationId xmlns:p14="http://schemas.microsoft.com/office/powerpoint/2010/main" val="27434662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1E89808-76F7-0D57-A25D-72EEB300C78D}"/>
              </a:ext>
            </a:extLst>
          </p:cNvPr>
          <p:cNvSpPr>
            <a:spLocks noGrp="1"/>
          </p:cNvSpPr>
          <p:nvPr>
            <p:ph idx="1"/>
          </p:nvPr>
        </p:nvSpPr>
        <p:spPr>
          <a:xfrm>
            <a:off x="609600" y="2221992"/>
            <a:ext cx="10972800" cy="3785303"/>
          </a:xfrm>
        </p:spPr>
        <p:txBody>
          <a:bodyPr vert="horz" lIns="91429" tIns="45714" rIns="91429" bIns="45714" anchor="t">
            <a:normAutofit/>
          </a:bodyPr>
          <a:lstStyle/>
          <a:p>
            <a:pPr marL="109220" indent="0" algn="ctr">
              <a:buNone/>
            </a:pPr>
            <a:r>
              <a:rPr lang="en-US" dirty="0">
                <a:latin typeface="Times New Roman"/>
                <a:cs typeface="Times New Roman"/>
              </a:rPr>
              <a:t>Liberty Interest “Stigma Plus” test requires showing that employee was </a:t>
            </a:r>
            <a:r>
              <a:rPr lang="en-US">
                <a:latin typeface="Times New Roman"/>
                <a:cs typeface="Times New Roman"/>
              </a:rPr>
              <a:t>stigmatized and denied a legal right (like a job or continued employment) for </a:t>
            </a:r>
            <a:r>
              <a:rPr lang="en-US" dirty="0">
                <a:latin typeface="Times New Roman"/>
                <a:cs typeface="Times New Roman"/>
              </a:rPr>
              <a:t>a successful claim, not just a promotion.</a:t>
            </a:r>
            <a:endParaRPr lang="en-US">
              <a:latin typeface="Times New Roman"/>
              <a:cs typeface="Times New Roman"/>
            </a:endParaRPr>
          </a:p>
          <a:p>
            <a:pPr marL="109715" indent="0" algn="ctr">
              <a:buNone/>
            </a:pPr>
            <a:r>
              <a:rPr lang="en-US" dirty="0">
                <a:latin typeface="Times New Roman" panose="02020603050405020304" pitchFamily="18" charset="0"/>
                <a:cs typeface="Times New Roman" panose="02020603050405020304" pitchFamily="18" charset="0"/>
              </a:rPr>
              <a:t>	</a:t>
            </a:r>
          </a:p>
          <a:p>
            <a:pPr marL="109715" indent="0" algn="ctr">
              <a:buNone/>
            </a:pPr>
            <a:endParaRPr lang="en-US" sz="2000" i="1" dirty="0">
              <a:latin typeface="Times New Roman" panose="02020603050405020304" pitchFamily="18" charset="0"/>
              <a:cs typeface="Times New Roman" panose="02020603050405020304" pitchFamily="18" charset="0"/>
            </a:endParaRPr>
          </a:p>
          <a:p>
            <a:pPr marL="109715" indent="0" algn="ctr">
              <a:buNone/>
            </a:pPr>
            <a:endParaRPr lang="en-US" sz="2000" i="1" dirty="0">
              <a:latin typeface="Times New Roman" panose="02020603050405020304" pitchFamily="18" charset="0"/>
              <a:cs typeface="Times New Roman" panose="02020603050405020304" pitchFamily="18" charset="0"/>
            </a:endParaRPr>
          </a:p>
          <a:p>
            <a:pPr marL="109715" indent="0" algn="ctr">
              <a:buNone/>
            </a:pPr>
            <a:r>
              <a:rPr lang="en-US" sz="2000" i="1" dirty="0">
                <a:latin typeface="Times New Roman" panose="02020603050405020304" pitchFamily="18" charset="0"/>
                <a:cs typeface="Times New Roman" panose="02020603050405020304" pitchFamily="18" charset="0"/>
              </a:rPr>
              <a:t>Connor v. City of West Palm Beach</a:t>
            </a:r>
            <a:r>
              <a:rPr lang="en-US" dirty="0">
                <a:latin typeface="Times New Roman" panose="02020603050405020304" pitchFamily="18" charset="0"/>
                <a:cs typeface="Times New Roman" panose="02020603050405020304" pitchFamily="18" charset="0"/>
              </a:rPr>
              <a:t>, 250 F. 3d 1299 (11</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Cir 2001)</a:t>
            </a:r>
          </a:p>
        </p:txBody>
      </p:sp>
      <p:sp>
        <p:nvSpPr>
          <p:cNvPr id="4" name="Title 3">
            <a:extLst>
              <a:ext uri="{FF2B5EF4-FFF2-40B4-BE49-F238E27FC236}">
                <a16:creationId xmlns:a16="http://schemas.microsoft.com/office/drawing/2014/main" id="{1277DE2D-A415-9E63-13DC-872F27FBAB94}"/>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NAME CLEARING HEARING</a:t>
            </a:r>
          </a:p>
        </p:txBody>
      </p:sp>
    </p:spTree>
    <p:extLst>
      <p:ext uri="{BB962C8B-B14F-4D97-AF65-F5344CB8AC3E}">
        <p14:creationId xmlns:p14="http://schemas.microsoft.com/office/powerpoint/2010/main" val="26185147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87EE7-DC06-0DE5-73C0-AE9FD775EC4D}"/>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C8CAA86-3A0B-A095-6815-F2404E589271}"/>
              </a:ext>
            </a:extLst>
          </p:cNvPr>
          <p:cNvSpPr>
            <a:spLocks noGrp="1"/>
          </p:cNvSpPr>
          <p:nvPr>
            <p:ph idx="1"/>
          </p:nvPr>
        </p:nvSpPr>
        <p:spPr>
          <a:xfrm>
            <a:off x="609600" y="2221992"/>
            <a:ext cx="10972800" cy="3785303"/>
          </a:xfrm>
        </p:spPr>
        <p:txBody>
          <a:bodyPr/>
          <a:lstStyle/>
          <a:p>
            <a:pPr marL="109715" indent="0">
              <a:buNone/>
            </a:pPr>
            <a:r>
              <a:rPr lang="en-US" dirty="0">
                <a:latin typeface="Times New Roman" panose="02020603050405020304" pitchFamily="18" charset="0"/>
                <a:cs typeface="Times New Roman" panose="02020603050405020304" pitchFamily="18" charset="0"/>
              </a:rPr>
              <a:t>The opportunity for a name clearing hearing is not as strict as process required before one can be deprived of property interest.</a:t>
            </a:r>
          </a:p>
          <a:p>
            <a:pPr marL="109715" indent="0">
              <a:buNone/>
            </a:pPr>
            <a:endParaRPr lang="en-US" dirty="0">
              <a:latin typeface="Times New Roman" panose="02020603050405020304" pitchFamily="18" charset="0"/>
              <a:cs typeface="Times New Roman" panose="02020603050405020304" pitchFamily="18" charset="0"/>
            </a:endParaRPr>
          </a:p>
          <a:p>
            <a:pPr marL="109715" indent="0">
              <a:buNone/>
            </a:pPr>
            <a:r>
              <a:rPr lang="en-US" dirty="0">
                <a:latin typeface="Times New Roman" panose="02020603050405020304" pitchFamily="18" charset="0"/>
                <a:cs typeface="Times New Roman" panose="02020603050405020304" pitchFamily="18" charset="0"/>
              </a:rPr>
              <a:t>It may be held before or after the publication because it’s provided simply to clear reputation.</a:t>
            </a:r>
          </a:p>
          <a:p>
            <a:pPr marL="109715" indent="0">
              <a:buNone/>
            </a:pPr>
            <a:endParaRPr lang="en-US" dirty="0">
              <a:latin typeface="Times New Roman" panose="02020603050405020304" pitchFamily="18" charset="0"/>
              <a:cs typeface="Times New Roman" panose="02020603050405020304" pitchFamily="18" charset="0"/>
            </a:endParaRPr>
          </a:p>
          <a:p>
            <a:pPr marL="109715" indent="0">
              <a:buNone/>
            </a:pPr>
            <a:r>
              <a:rPr lang="en-US" sz="2400" i="1" dirty="0">
                <a:latin typeface="Times New Roman" panose="02020603050405020304" pitchFamily="18" charset="0"/>
                <a:cs typeface="Times New Roman" panose="02020603050405020304" pitchFamily="18" charset="0"/>
              </a:rPr>
              <a:t>Campbell v. Pierce County</a:t>
            </a:r>
            <a:r>
              <a:rPr lang="en-US" sz="2400" dirty="0">
                <a:latin typeface="Times New Roman" panose="02020603050405020304" pitchFamily="18" charset="0"/>
                <a:cs typeface="Times New Roman" panose="02020603050405020304" pitchFamily="18" charset="0"/>
              </a:rPr>
              <a:t>, 741 F. 2d 1342 (11</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Cir. 1984)</a:t>
            </a:r>
          </a:p>
        </p:txBody>
      </p:sp>
      <p:sp>
        <p:nvSpPr>
          <p:cNvPr id="4" name="Title 3">
            <a:extLst>
              <a:ext uri="{FF2B5EF4-FFF2-40B4-BE49-F238E27FC236}">
                <a16:creationId xmlns:a16="http://schemas.microsoft.com/office/drawing/2014/main" id="{9A7E83DF-59E2-7656-982A-2FBBAA8F591A}"/>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NAME CLEARING HEARING</a:t>
            </a:r>
          </a:p>
        </p:txBody>
      </p:sp>
    </p:spTree>
    <p:extLst>
      <p:ext uri="{BB962C8B-B14F-4D97-AF65-F5344CB8AC3E}">
        <p14:creationId xmlns:p14="http://schemas.microsoft.com/office/powerpoint/2010/main" val="25837258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DC9F5F-F8B1-F570-88FB-4F357F3644FC}"/>
              </a:ext>
            </a:extLst>
          </p:cNvPr>
          <p:cNvSpPr>
            <a:spLocks noGrp="1"/>
          </p:cNvSpPr>
          <p:nvPr>
            <p:ph idx="1"/>
          </p:nvPr>
        </p:nvSpPr>
        <p:spPr>
          <a:xfrm>
            <a:off x="609600" y="2322576"/>
            <a:ext cx="10972800" cy="3684719"/>
          </a:xfrm>
        </p:spPr>
        <p:txBody>
          <a:bodyPr/>
          <a:lstStyle/>
          <a:p>
            <a:pPr marL="109715" indent="0">
              <a:buNone/>
            </a:pPr>
            <a:r>
              <a:rPr lang="en-US" dirty="0">
                <a:latin typeface="Times New Roman" panose="02020603050405020304" pitchFamily="18" charset="0"/>
                <a:cs typeface="Times New Roman" panose="02020603050405020304" pitchFamily="18" charset="0"/>
              </a:rPr>
              <a:t>Because Plaintiff voluntarily resigned, she did not establish deprivation of liberty interest even if she wasn’t informed of opportunity for name clearing hearing.</a:t>
            </a:r>
          </a:p>
          <a:p>
            <a:pPr marL="109715" indent="0">
              <a:buNone/>
            </a:pPr>
            <a:endParaRPr lang="en-US" dirty="0">
              <a:latin typeface="Times New Roman" panose="02020603050405020304" pitchFamily="18" charset="0"/>
              <a:cs typeface="Times New Roman" panose="02020603050405020304" pitchFamily="18" charset="0"/>
            </a:endParaRPr>
          </a:p>
          <a:p>
            <a:pPr marL="109715" indent="0">
              <a:buNone/>
            </a:pPr>
            <a:endParaRPr lang="en-US" i="1" dirty="0">
              <a:latin typeface="Times New Roman" panose="02020603050405020304" pitchFamily="18" charset="0"/>
              <a:cs typeface="Times New Roman" panose="02020603050405020304" pitchFamily="18" charset="0"/>
            </a:endParaRPr>
          </a:p>
          <a:p>
            <a:pPr marL="109715" indent="0">
              <a:buNone/>
            </a:pPr>
            <a:r>
              <a:rPr lang="en-US" sz="2400" i="1" dirty="0">
                <a:latin typeface="Times New Roman" panose="02020603050405020304" pitchFamily="18" charset="0"/>
                <a:cs typeface="Times New Roman" panose="02020603050405020304" pitchFamily="18" charset="0"/>
              </a:rPr>
              <a:t>Rademakers v. Scott</a:t>
            </a:r>
            <a:r>
              <a:rPr lang="en-US" sz="2400" dirty="0">
                <a:latin typeface="Times New Roman" panose="02020603050405020304" pitchFamily="18" charset="0"/>
                <a:cs typeface="Times New Roman" panose="02020603050405020304" pitchFamily="18" charset="0"/>
              </a:rPr>
              <a:t>, 2009 U.S. Dist. Lexis 103572 (M.D. Fla. 2009)</a:t>
            </a:r>
          </a:p>
        </p:txBody>
      </p:sp>
      <p:sp>
        <p:nvSpPr>
          <p:cNvPr id="3" name="Title 2">
            <a:extLst>
              <a:ext uri="{FF2B5EF4-FFF2-40B4-BE49-F238E27FC236}">
                <a16:creationId xmlns:a16="http://schemas.microsoft.com/office/drawing/2014/main" id="{600483BF-8B21-B02A-9C43-31FD3BEA5133}"/>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LIBERTY INTERST</a:t>
            </a:r>
          </a:p>
        </p:txBody>
      </p:sp>
    </p:spTree>
    <p:extLst>
      <p:ext uri="{BB962C8B-B14F-4D97-AF65-F5344CB8AC3E}">
        <p14:creationId xmlns:p14="http://schemas.microsoft.com/office/powerpoint/2010/main" val="198765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32CCF6-2296-48EC-98BD-3CB8D55D7D67}"/>
              </a:ext>
            </a:extLst>
          </p:cNvPr>
          <p:cNvSpPr>
            <a:spLocks noGrp="1"/>
          </p:cNvSpPr>
          <p:nvPr>
            <p:ph sz="half" idx="1"/>
          </p:nvPr>
        </p:nvSpPr>
        <p:spPr/>
        <p:txBody>
          <a:bodyPr>
            <a:normAutofit/>
          </a:bodyPr>
          <a:lstStyle/>
          <a:p>
            <a:endParaRPr lang="en-US" sz="2400" dirty="0"/>
          </a:p>
          <a:p>
            <a:endParaRPr lang="en-US" sz="2400" dirty="0"/>
          </a:p>
          <a:p>
            <a:pPr marL="0" indent="0">
              <a:buNone/>
            </a:pPr>
            <a:r>
              <a:rPr lang="en-US" sz="2400" dirty="0">
                <a:latin typeface="Times New Roman" panose="02020603050405020304" pitchFamily="18" charset="0"/>
                <a:cs typeface="Times New Roman" panose="02020603050405020304" pitchFamily="18" charset="0"/>
              </a:rPr>
              <a:t>The due process clause of the 14th Amendment provides “ nor shall any state deprive any person of life, liberty or property, without due process of law.“</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U. S. Const. Amend. XIV s.1</a:t>
            </a:r>
          </a:p>
        </p:txBody>
      </p:sp>
      <p:sp>
        <p:nvSpPr>
          <p:cNvPr id="2" name="Title 1">
            <a:extLst>
              <a:ext uri="{FF2B5EF4-FFF2-40B4-BE49-F238E27FC236}">
                <a16:creationId xmlns:a16="http://schemas.microsoft.com/office/drawing/2014/main" id="{482D93DB-FAFE-E9BE-099E-D79AC085CEC2}"/>
              </a:ext>
            </a:extLst>
          </p:cNvPr>
          <p:cNvSpPr>
            <a:spLocks noGrp="1"/>
          </p:cNvSpPr>
          <p:nvPr>
            <p:ph type="title"/>
          </p:nvPr>
        </p:nvSpPr>
        <p:spPr/>
        <p:txBody>
          <a:bodyPr anchor="ctr">
            <a:normAutofit/>
          </a:bodyPr>
          <a:lstStyle/>
          <a:p>
            <a:r>
              <a:rPr lang="en-US" b="1" dirty="0">
                <a:latin typeface="Times New Roman" panose="02020603050405020304" pitchFamily="18" charset="0"/>
                <a:cs typeface="Times New Roman" panose="02020603050405020304" pitchFamily="18" charset="0"/>
              </a:rPr>
              <a:t>DUE PROCESS</a:t>
            </a:r>
          </a:p>
        </p:txBody>
      </p:sp>
      <p:pic>
        <p:nvPicPr>
          <p:cNvPr id="5" name="Picture 4">
            <a:extLst>
              <a:ext uri="{FF2B5EF4-FFF2-40B4-BE49-F238E27FC236}">
                <a16:creationId xmlns:a16="http://schemas.microsoft.com/office/drawing/2014/main" id="{45A15E81-CC13-D543-4934-CC92E1F4A404}"/>
              </a:ext>
            </a:extLst>
          </p:cNvPr>
          <p:cNvPicPr>
            <a:picLocks noChangeAspect="1"/>
          </p:cNvPicPr>
          <p:nvPr/>
        </p:nvPicPr>
        <p:blipFill>
          <a:blip r:embed="rId2"/>
          <a:stretch>
            <a:fillRect/>
          </a:stretch>
        </p:blipFill>
        <p:spPr>
          <a:xfrm>
            <a:off x="7204495" y="2034115"/>
            <a:ext cx="4101432" cy="3015760"/>
          </a:xfrm>
          <a:prstGeom prst="rect">
            <a:avLst/>
          </a:prstGeom>
          <a:noFill/>
        </p:spPr>
      </p:pic>
    </p:spTree>
    <p:extLst>
      <p:ext uri="{BB962C8B-B14F-4D97-AF65-F5344CB8AC3E}">
        <p14:creationId xmlns:p14="http://schemas.microsoft.com/office/powerpoint/2010/main" val="16674215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a:latin typeface="Times New Roman" panose="02020603050405020304" pitchFamily="18" charset="0"/>
                <a:cs typeface="Times New Roman" panose="02020603050405020304" pitchFamily="18" charset="0"/>
              </a:rPr>
              <a:t>Post-termination comments, </a:t>
            </a:r>
            <a:r>
              <a:rPr lang="en-US" sz="3200" i="1" dirty="0">
                <a:latin typeface="Times New Roman" panose="02020603050405020304" pitchFamily="18" charset="0"/>
                <a:cs typeface="Times New Roman" panose="02020603050405020304" pitchFamily="18" charset="0"/>
              </a:rPr>
              <a:t>e.g. </a:t>
            </a:r>
            <a:r>
              <a:rPr lang="en-US" sz="3200" dirty="0">
                <a:latin typeface="Times New Roman" panose="02020603050405020304" pitchFamily="18" charset="0"/>
                <a:cs typeface="Times New Roman" panose="02020603050405020304" pitchFamily="18" charset="0"/>
              </a:rPr>
              <a:t>press release or comments to media, defamatory to employee may violate liberty interest rights.</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Offer name clearing hearing.  </a:t>
            </a:r>
          </a:p>
          <a:p>
            <a:pPr marL="109715" indent="0">
              <a:buNone/>
            </a:pPr>
            <a:endParaRPr lang="en-US" sz="3200" dirty="0"/>
          </a:p>
        </p:txBody>
      </p:sp>
      <p:sp>
        <p:nvSpPr>
          <p:cNvPr id="6" name="Title 5">
            <a:extLst>
              <a:ext uri="{FF2B5EF4-FFF2-40B4-BE49-F238E27FC236}">
                <a16:creationId xmlns:a16="http://schemas.microsoft.com/office/drawing/2014/main" id="{804FF19A-ACBF-416D-E157-0CBE70ACCFFB}"/>
              </a:ext>
            </a:extLst>
          </p:cNvPr>
          <p:cNvSpPr>
            <a:spLocks noGrp="1"/>
          </p:cNvSpPr>
          <p:nvPr>
            <p:ph type="title"/>
          </p:nvPr>
        </p:nvSpPr>
        <p:spPr/>
        <p:txBody>
          <a:bodyPr/>
          <a:lstStyle/>
          <a:p>
            <a:r>
              <a:rPr kumimoji="0" lang="en-US" sz="44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LIBERTY INTEREST</a:t>
            </a:r>
            <a:endParaRPr lang="en-US" dirty="0">
              <a:solidFill>
                <a:schemeClr val="tx1"/>
              </a:solidFill>
              <a:latin typeface="Times New Roman" panose="02020603050405020304" pitchFamily="18" charset="0"/>
              <a:cs typeface="Times New Roman" panose="02020603050405020304" pitchFamily="18" charset="0"/>
            </a:endParaRPr>
          </a:p>
        </p:txBody>
      </p:sp>
      <p:pic>
        <p:nvPicPr>
          <p:cNvPr id="4" name="Picture 3" descr="See the source image">
            <a:extLst>
              <a:ext uri="{FF2B5EF4-FFF2-40B4-BE49-F238E27FC236}">
                <a16:creationId xmlns:a16="http://schemas.microsoft.com/office/drawing/2014/main" id="{95645352-5226-4C2F-98A1-C6DB3CBBB6C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3744313"/>
            <a:ext cx="3124200" cy="2430145"/>
          </a:xfrm>
          <a:prstGeom prst="rect">
            <a:avLst/>
          </a:prstGeom>
          <a:noFill/>
          <a:ln>
            <a:noFill/>
          </a:ln>
        </p:spPr>
      </p:pic>
    </p:spTree>
    <p:extLst>
      <p:ext uri="{BB962C8B-B14F-4D97-AF65-F5344CB8AC3E}">
        <p14:creationId xmlns:p14="http://schemas.microsoft.com/office/powerpoint/2010/main" val="5352503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708660" indent="-571500"/>
            <a:r>
              <a:rPr lang="en-US" dirty="0">
                <a:latin typeface="Times New Roman" panose="02020603050405020304" pitchFamily="18" charset="0"/>
                <a:cs typeface="Times New Roman" panose="02020603050405020304" pitchFamily="18" charset="0"/>
              </a:rPr>
              <a:t>Have a pre-disciplinary conference for every dismissal.</a:t>
            </a:r>
          </a:p>
          <a:p>
            <a:pPr marL="708660" indent="-571500"/>
            <a:endParaRPr lang="en-US" dirty="0">
              <a:latin typeface="Times New Roman" panose="02020603050405020304" pitchFamily="18" charset="0"/>
              <a:cs typeface="Times New Roman" panose="02020603050405020304" pitchFamily="18" charset="0"/>
            </a:endParaRPr>
          </a:p>
          <a:p>
            <a:pPr marL="708660" indent="-571500"/>
            <a:r>
              <a:rPr lang="en-US" dirty="0">
                <a:latin typeface="Times New Roman" panose="02020603050405020304" pitchFamily="18" charset="0"/>
                <a:cs typeface="Times New Roman" panose="02020603050405020304" pitchFamily="18" charset="0"/>
              </a:rPr>
              <a:t>Investigation completed post-termination:</a:t>
            </a:r>
          </a:p>
          <a:p>
            <a:pPr marL="137160" indent="0">
              <a:buNone/>
            </a:pPr>
            <a:endParaRPr lang="en-US" dirty="0">
              <a:latin typeface="Times New Roman" panose="02020603050405020304" pitchFamily="18" charset="0"/>
              <a:cs typeface="Times New Roman" panose="02020603050405020304" pitchFamily="18" charset="0"/>
            </a:endParaRPr>
          </a:p>
          <a:p>
            <a:pPr lvl="2"/>
            <a:r>
              <a:rPr lang="en-US" sz="2400" dirty="0">
                <a:latin typeface="Times New Roman" panose="02020603050405020304" pitchFamily="18" charset="0"/>
                <a:cs typeface="Times New Roman" panose="02020603050405020304" pitchFamily="18" charset="0"/>
              </a:rPr>
              <a:t>Offer opportunity to be interviewed.</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lvl="2"/>
            <a:r>
              <a:rPr lang="en-US" sz="2400" dirty="0">
                <a:latin typeface="Times New Roman" panose="02020603050405020304" pitchFamily="18" charset="0"/>
                <a:cs typeface="Times New Roman" panose="02020603050405020304" pitchFamily="18" charset="0"/>
              </a:rPr>
              <a:t>Send completed investigation to employee and offer name-clearing hearing.</a:t>
            </a:r>
          </a:p>
          <a:p>
            <a:pPr marL="109715" indent="0">
              <a:buNone/>
            </a:pPr>
            <a:endParaRPr lang="en-US" sz="3200" dirty="0"/>
          </a:p>
        </p:txBody>
      </p:sp>
      <p:sp>
        <p:nvSpPr>
          <p:cNvPr id="5" name="Title 4">
            <a:extLst>
              <a:ext uri="{FF2B5EF4-FFF2-40B4-BE49-F238E27FC236}">
                <a16:creationId xmlns:a16="http://schemas.microsoft.com/office/drawing/2014/main" id="{D877C4DC-3F06-80B7-22FD-54F4F0852A47}"/>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LIBERTY INTEREST: Best Practices</a:t>
            </a:r>
          </a:p>
        </p:txBody>
      </p:sp>
    </p:spTree>
    <p:extLst>
      <p:ext uri="{BB962C8B-B14F-4D97-AF65-F5344CB8AC3E}">
        <p14:creationId xmlns:p14="http://schemas.microsoft.com/office/powerpoint/2010/main" val="235420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B7DD14-531F-FFE2-0557-E77B99169324}"/>
              </a:ext>
            </a:extLst>
          </p:cNvPr>
          <p:cNvSpPr>
            <a:spLocks noGrp="1"/>
          </p:cNvSpPr>
          <p:nvPr>
            <p:ph idx="1"/>
          </p:nvPr>
        </p:nvSpPr>
        <p:spPr>
          <a:xfrm>
            <a:off x="1426464" y="1481332"/>
            <a:ext cx="10155936" cy="4525963"/>
          </a:xfrm>
        </p:spPr>
        <p:txBody>
          <a:bodyPr/>
          <a:lstStyle/>
          <a:p>
            <a:endParaRPr lang="en-US" dirty="0"/>
          </a:p>
          <a:p>
            <a:r>
              <a:rPr lang="en-US" dirty="0">
                <a:latin typeface="Times New Roman" panose="02020603050405020304" pitchFamily="18" charset="0"/>
                <a:cs typeface="Times New Roman" panose="02020603050405020304" pitchFamily="18" charset="0"/>
              </a:rPr>
              <a:t>State policies violated</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Factual bases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Recommended discipline</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Progressive discipline or pattern of conduct if applicable</a:t>
            </a:r>
          </a:p>
        </p:txBody>
      </p:sp>
      <p:sp>
        <p:nvSpPr>
          <p:cNvPr id="3" name="Title 2">
            <a:extLst>
              <a:ext uri="{FF2B5EF4-FFF2-40B4-BE49-F238E27FC236}">
                <a16:creationId xmlns:a16="http://schemas.microsoft.com/office/drawing/2014/main" id="{7312ABEC-8B09-536A-3FC5-DBB14D16697D}"/>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DUE PROCESS – Notice of Proposed Discipline</a:t>
            </a:r>
          </a:p>
        </p:txBody>
      </p:sp>
    </p:spTree>
    <p:extLst>
      <p:ext uri="{BB962C8B-B14F-4D97-AF65-F5344CB8AC3E}">
        <p14:creationId xmlns:p14="http://schemas.microsoft.com/office/powerpoint/2010/main" val="13604193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FF00CFC-7917-AAEB-6997-2A5AD2C1ABF7}"/>
              </a:ext>
            </a:extLst>
          </p:cNvPr>
          <p:cNvSpPr>
            <a:spLocks noGrp="1"/>
          </p:cNvSpPr>
          <p:nvPr>
            <p:ph idx="1"/>
          </p:nvPr>
        </p:nvSpPr>
        <p:spPr/>
        <p:txBody>
          <a:bodyPr/>
          <a:lstStyle/>
          <a:p>
            <a:r>
              <a:rPr lang="en-US" sz="3200" dirty="0">
                <a:latin typeface="Times New Roman" panose="02020603050405020304" pitchFamily="18" charset="0"/>
                <a:cs typeface="Times New Roman" panose="02020603050405020304" pitchFamily="18" charset="0"/>
              </a:rPr>
              <a:t>Factors to be considered in determining if resignation was voluntary or coerced:</a:t>
            </a:r>
          </a:p>
          <a:p>
            <a:pPr marL="109715" indent="0">
              <a:buNone/>
            </a:pPr>
            <a:endParaRPr lang="en-US" sz="3200" dirty="0">
              <a:latin typeface="Times New Roman" panose="02020603050405020304" pitchFamily="18" charset="0"/>
              <a:cs typeface="Times New Roman" panose="02020603050405020304" pitchFamily="18" charset="0"/>
            </a:endParaRPr>
          </a:p>
          <a:p>
            <a:pPr lvl="1"/>
            <a:r>
              <a:rPr lang="en-US" dirty="0"/>
              <a:t>(1)  </a:t>
            </a:r>
            <a:r>
              <a:rPr lang="en-US" sz="2400" dirty="0">
                <a:latin typeface="Times New Roman" panose="02020603050405020304" pitchFamily="18" charset="0"/>
                <a:cs typeface="Times New Roman" panose="02020603050405020304" pitchFamily="18" charset="0"/>
              </a:rPr>
              <a:t>whether employee understood consequences of decision</a:t>
            </a:r>
          </a:p>
          <a:p>
            <a:pPr lvl="1"/>
            <a:r>
              <a:rPr lang="en-US" sz="2400" dirty="0">
                <a:latin typeface="Times New Roman" panose="02020603050405020304" pitchFamily="18" charset="0"/>
                <a:cs typeface="Times New Roman" panose="02020603050405020304" pitchFamily="18" charset="0"/>
              </a:rPr>
              <a:t>(2)  time allotted to decide</a:t>
            </a:r>
          </a:p>
          <a:p>
            <a:pPr lvl="1"/>
            <a:r>
              <a:rPr lang="en-US" sz="2400" dirty="0">
                <a:latin typeface="Times New Roman" panose="02020603050405020304" pitchFamily="18" charset="0"/>
                <a:cs typeface="Times New Roman" panose="02020603050405020304" pitchFamily="18" charset="0"/>
              </a:rPr>
              <a:t>(3)  whether employee had a choice about effective date</a:t>
            </a:r>
          </a:p>
          <a:p>
            <a:pPr lvl="1"/>
            <a:r>
              <a:rPr lang="en-US" sz="2400" dirty="0">
                <a:latin typeface="Times New Roman" panose="02020603050405020304" pitchFamily="18" charset="0"/>
                <a:cs typeface="Times New Roman" panose="02020603050405020304" pitchFamily="18" charset="0"/>
              </a:rPr>
              <a:t>(4)  whether decision was made with advice of counsel</a:t>
            </a:r>
          </a:p>
          <a:p>
            <a:pPr lvl="1"/>
            <a:endParaRPr lang="en-US" sz="2400" dirty="0">
              <a:latin typeface="Times New Roman" panose="02020603050405020304" pitchFamily="18" charset="0"/>
              <a:cs typeface="Times New Roman" panose="02020603050405020304" pitchFamily="18" charset="0"/>
            </a:endParaRPr>
          </a:p>
          <a:p>
            <a:pPr marL="393147" lvl="1" indent="0">
              <a:buNone/>
            </a:pPr>
            <a:r>
              <a:rPr lang="en-US" sz="2000" i="1" dirty="0">
                <a:latin typeface="Times New Roman" panose="02020603050405020304" pitchFamily="18" charset="0"/>
                <a:cs typeface="Times New Roman" panose="02020603050405020304" pitchFamily="18" charset="0"/>
              </a:rPr>
              <a:t>Hargray v. City of Hallandale</a:t>
            </a:r>
            <a:r>
              <a:rPr lang="en-US" sz="2000" dirty="0">
                <a:latin typeface="Times New Roman" panose="02020603050405020304" pitchFamily="18" charset="0"/>
                <a:cs typeface="Times New Roman" panose="02020603050405020304" pitchFamily="18" charset="0"/>
              </a:rPr>
              <a:t>, 57 F. 3d 1560m 1567 (11</a:t>
            </a:r>
            <a:r>
              <a:rPr lang="en-US" sz="2000" baseline="30000" dirty="0">
                <a:latin typeface="Times New Roman" panose="02020603050405020304" pitchFamily="18" charset="0"/>
                <a:cs typeface="Times New Roman" panose="02020603050405020304" pitchFamily="18" charset="0"/>
              </a:rPr>
              <a:t>th</a:t>
            </a:r>
            <a:r>
              <a:rPr lang="en-US" sz="2000" dirty="0">
                <a:latin typeface="Times New Roman" panose="02020603050405020304" pitchFamily="18" charset="0"/>
                <a:cs typeface="Times New Roman" panose="02020603050405020304" pitchFamily="18" charset="0"/>
              </a:rPr>
              <a:t> Cir. 1995)</a:t>
            </a:r>
          </a:p>
        </p:txBody>
      </p:sp>
      <p:sp>
        <p:nvSpPr>
          <p:cNvPr id="3" name="Title 2">
            <a:extLst>
              <a:ext uri="{FF2B5EF4-FFF2-40B4-BE49-F238E27FC236}">
                <a16:creationId xmlns:a16="http://schemas.microsoft.com/office/drawing/2014/main" id="{37214836-4059-F7A2-E789-06D66BE4E455}"/>
              </a:ext>
            </a:extLst>
          </p:cNvPr>
          <p:cNvSpPr>
            <a:spLocks noGrp="1"/>
          </p:cNvSpPr>
          <p:nvPr>
            <p:ph type="title"/>
          </p:nvPr>
        </p:nvSpPr>
        <p:spPr/>
        <p:txBody>
          <a:bodyPr>
            <a:normAutofit/>
          </a:bodyPr>
          <a:lstStyle/>
          <a:p>
            <a:r>
              <a:rPr lang="en-US" dirty="0">
                <a:latin typeface="Times New Roman" panose="02020603050405020304" pitchFamily="18" charset="0"/>
                <a:cs typeface="Times New Roman" panose="02020603050405020304" pitchFamily="18" charset="0"/>
              </a:rPr>
              <a:t>VOLUNTARY RESIGNATIONS</a:t>
            </a:r>
          </a:p>
        </p:txBody>
      </p:sp>
    </p:spTree>
    <p:extLst>
      <p:ext uri="{BB962C8B-B14F-4D97-AF65-F5344CB8AC3E}">
        <p14:creationId xmlns:p14="http://schemas.microsoft.com/office/powerpoint/2010/main" val="107012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AE1FA4-3C1A-BC2B-5719-3DE589FD153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D2ECC3-A371-4165-A7FA-114C937BC356}"/>
              </a:ext>
            </a:extLst>
          </p:cNvPr>
          <p:cNvSpPr>
            <a:spLocks noGrp="1"/>
          </p:cNvSpPr>
          <p:nvPr>
            <p:ph idx="1"/>
          </p:nvPr>
        </p:nvSpPr>
        <p:spPr/>
        <p:txBody>
          <a:bodyPr/>
          <a:lstStyle/>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Employee’s resignation when she learned that she likely would be terminated due to investigation which sustained conduct unbecoming and untruthfulness charges held to be voluntary.</a:t>
            </a: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pPr marL="109715" indent="0">
              <a:buNone/>
            </a:pPr>
            <a:r>
              <a:rPr lang="en-US" sz="2400" i="1" dirty="0">
                <a:latin typeface="Times New Roman" panose="02020603050405020304" pitchFamily="18" charset="0"/>
                <a:cs typeface="Times New Roman" panose="02020603050405020304" pitchFamily="18" charset="0"/>
              </a:rPr>
              <a:t>Rademakers v. Scott, </a:t>
            </a:r>
            <a:r>
              <a:rPr lang="en-US" sz="2400" dirty="0">
                <a:latin typeface="Times New Roman" panose="02020603050405020304" pitchFamily="18" charset="0"/>
                <a:cs typeface="Times New Roman" panose="02020603050405020304" pitchFamily="18" charset="0"/>
              </a:rPr>
              <a:t>350 Fed. Appx. 408 (11</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Cir. 2009)</a:t>
            </a:r>
          </a:p>
        </p:txBody>
      </p:sp>
      <p:sp>
        <p:nvSpPr>
          <p:cNvPr id="3" name="Title 2">
            <a:extLst>
              <a:ext uri="{FF2B5EF4-FFF2-40B4-BE49-F238E27FC236}">
                <a16:creationId xmlns:a16="http://schemas.microsoft.com/office/drawing/2014/main" id="{51E1508C-4CF6-9D97-66D6-9951C038D0F8}"/>
              </a:ext>
            </a:extLst>
          </p:cNvPr>
          <p:cNvSpPr>
            <a:spLocks noGrp="1"/>
          </p:cNvSpPr>
          <p:nvPr>
            <p:ph type="title"/>
          </p:nvPr>
        </p:nvSpPr>
        <p:spPr/>
        <p:txBody>
          <a:bodyPr>
            <a:normAutofit/>
          </a:bodyPr>
          <a:lstStyle/>
          <a:p>
            <a:r>
              <a:rPr lang="en-US" dirty="0">
                <a:latin typeface="Times New Roman" panose="02020603050405020304" pitchFamily="18" charset="0"/>
                <a:cs typeface="Times New Roman" panose="02020603050405020304" pitchFamily="18" charset="0"/>
              </a:rPr>
              <a:t>VOLUNTARY RESIGNATIONS</a:t>
            </a:r>
          </a:p>
        </p:txBody>
      </p:sp>
    </p:spTree>
    <p:extLst>
      <p:ext uri="{BB962C8B-B14F-4D97-AF65-F5344CB8AC3E}">
        <p14:creationId xmlns:p14="http://schemas.microsoft.com/office/powerpoint/2010/main" val="41128013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6" descr="A red car parked on the side of a road&#10;&#10;Description automatically generated with medium confidence">
            <a:extLst>
              <a:ext uri="{FF2B5EF4-FFF2-40B4-BE49-F238E27FC236}">
                <a16:creationId xmlns:a16="http://schemas.microsoft.com/office/drawing/2014/main" id="{94275F6B-994C-48DF-B1E6-EDD1D125175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5949"/>
          <a:stretch/>
        </p:blipFill>
        <p:spPr>
          <a:xfrm rot="5400000">
            <a:off x="4725141" y="2203241"/>
            <a:ext cx="2953495" cy="26354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itle 3"/>
          <p:cNvSpPr>
            <a:spLocks noGrp="1"/>
          </p:cNvSpPr>
          <p:nvPr>
            <p:ph type="title"/>
          </p:nvPr>
        </p:nvSpPr>
        <p:spPr>
          <a:xfrm>
            <a:off x="3009900" y="438913"/>
            <a:ext cx="6172200" cy="1481567"/>
          </a:xfrm>
        </p:spPr>
        <p:txBody>
          <a:bodyPr anchor="ctr">
            <a:normAutofit/>
          </a:bodyPr>
          <a:lstStyle/>
          <a:p>
            <a:pPr algn="ctr"/>
            <a:r>
              <a:rPr lang="en-US" sz="4000" b="1" dirty="0">
                <a:latin typeface="Times New Roman" panose="02020603050405020304" pitchFamily="18" charset="0"/>
                <a:cs typeface="Times New Roman" panose="02020603050405020304" pitchFamily="18" charset="0"/>
              </a:rPr>
              <a:t>QUESTIONS?  </a:t>
            </a:r>
          </a:p>
        </p:txBody>
      </p:sp>
    </p:spTree>
    <p:extLst>
      <p:ext uri="{BB962C8B-B14F-4D97-AF65-F5344CB8AC3E}">
        <p14:creationId xmlns:p14="http://schemas.microsoft.com/office/powerpoint/2010/main" val="33241615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4CD4A-4E0F-78B6-1394-D9A55AFA967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104EF6-B0FB-BF78-CC10-8451C9AF9FB8}"/>
              </a:ext>
            </a:extLst>
          </p:cNvPr>
          <p:cNvSpPr>
            <a:spLocks noGrp="1"/>
          </p:cNvSpPr>
          <p:nvPr>
            <p:ph idx="1"/>
          </p:nvPr>
        </p:nvSpPr>
        <p:spPr>
          <a:xfrm>
            <a:off x="1981201" y="2126458"/>
            <a:ext cx="7688179" cy="3394472"/>
          </a:xfrm>
        </p:spPr>
        <p:txBody>
          <a:bodyPr/>
          <a:lstStyle/>
          <a:p>
            <a:pPr marL="82286" marR="0" lvl="0" indent="0" algn="ctr" defTabSz="914400" rtl="0" eaLnBrk="1" fontAlgn="auto" latinLnBrk="0" hangingPunct="1">
              <a:lnSpc>
                <a:spcPct val="90000"/>
              </a:lnSpc>
              <a:spcBef>
                <a:spcPts val="1000"/>
              </a:spcBef>
              <a:spcAft>
                <a:spcPts val="0"/>
              </a:spcAft>
              <a:buClr>
                <a:srgbClr val="8DC73F"/>
              </a:buClr>
              <a:buSzPct val="80000"/>
              <a:buFont typeface="LucidaGrande" charset="0"/>
              <a:buNone/>
              <a:tabLst/>
              <a:defRPr/>
            </a:pPr>
            <a:endParaRPr kumimoji="0" lang="en-US" sz="2100" b="0" i="0" u="none" strike="noStrike" kern="1200" cap="none" spc="0" normalizeH="0" baseline="0" noProof="0" dirty="0">
              <a:ln>
                <a:noFill/>
              </a:ln>
              <a:solidFill>
                <a:srgbClr val="555555"/>
              </a:solidFill>
              <a:effectLst/>
              <a:uLnTx/>
              <a:uFillTx/>
              <a:latin typeface="Garamond" panose="02020404030301010803"/>
              <a:ea typeface="+mn-ea"/>
              <a:cs typeface="+mn-cs"/>
            </a:endParaRPr>
          </a:p>
          <a:p>
            <a:pPr marL="82286" marR="0" lvl="0" indent="0" algn="ctr" defTabSz="914400" rtl="0" eaLnBrk="1" fontAlgn="auto" latinLnBrk="0" hangingPunct="1">
              <a:lnSpc>
                <a:spcPct val="90000"/>
              </a:lnSpc>
              <a:spcBef>
                <a:spcPts val="1000"/>
              </a:spcBef>
              <a:spcAft>
                <a:spcPts val="0"/>
              </a:spcAft>
              <a:buClr>
                <a:srgbClr val="8DC73F"/>
              </a:buClr>
              <a:buSzPct val="80000"/>
              <a:buFont typeface="LucidaGrande" charset="0"/>
              <a:buNone/>
              <a:tabLst/>
              <a:defRPr/>
            </a:pPr>
            <a:r>
              <a:rPr kumimoji="0" lang="en-US" sz="2100" b="0" i="0" u="none" strike="noStrike" kern="1200" cap="none" spc="0" normalizeH="0" baseline="0" noProof="0" dirty="0">
                <a:ln>
                  <a:noFill/>
                </a:ln>
                <a:solidFill>
                  <a:srgbClr val="555555"/>
                </a:solidFill>
                <a:effectLst/>
                <a:uLnTx/>
                <a:uFillTx/>
                <a:latin typeface="Garamond" panose="02020404030301010803"/>
                <a:ea typeface="+mn-ea"/>
                <a:cs typeface="+mn-cs"/>
              </a:rPr>
              <a:t>Wayne Evans, Esq.</a:t>
            </a:r>
          </a:p>
          <a:p>
            <a:pPr marL="82286" marR="0" lvl="0" indent="0" algn="ctr" defTabSz="914400" rtl="0" eaLnBrk="1" fontAlgn="auto" latinLnBrk="0" hangingPunct="1">
              <a:lnSpc>
                <a:spcPct val="90000"/>
              </a:lnSpc>
              <a:spcBef>
                <a:spcPts val="1000"/>
              </a:spcBef>
              <a:spcAft>
                <a:spcPts val="0"/>
              </a:spcAft>
              <a:buClr>
                <a:srgbClr val="8DC73F"/>
              </a:buClr>
              <a:buSzPct val="80000"/>
              <a:buFont typeface="LucidaGrande" charset="0"/>
              <a:buNone/>
              <a:tabLst/>
              <a:defRPr/>
            </a:pPr>
            <a:r>
              <a:rPr kumimoji="0" lang="en-US" sz="2100" b="0" i="0" u="none" strike="noStrike" kern="1200" cap="none" spc="0" normalizeH="0" baseline="0" noProof="0" dirty="0">
                <a:ln>
                  <a:noFill/>
                </a:ln>
                <a:solidFill>
                  <a:srgbClr val="555555"/>
                </a:solidFill>
                <a:effectLst/>
                <a:uLnTx/>
                <a:uFillTx/>
                <a:latin typeface="Garamond" panose="02020404030301010803"/>
                <a:ea typeface="+mn-ea"/>
                <a:cs typeface="+mn-cs"/>
              </a:rPr>
              <a:t>Allen, Norton &amp; Blue, P.A.</a:t>
            </a:r>
          </a:p>
          <a:p>
            <a:pPr marL="82286" marR="0" lvl="0" indent="0" algn="ctr" defTabSz="914400" rtl="0" eaLnBrk="1" fontAlgn="auto" latinLnBrk="0" hangingPunct="1">
              <a:lnSpc>
                <a:spcPct val="90000"/>
              </a:lnSpc>
              <a:spcBef>
                <a:spcPts val="1000"/>
              </a:spcBef>
              <a:spcAft>
                <a:spcPts val="0"/>
              </a:spcAft>
              <a:buClr>
                <a:srgbClr val="8DC73F"/>
              </a:buClr>
              <a:buSzPct val="80000"/>
              <a:buFont typeface="LucidaGrande" charset="0"/>
              <a:buNone/>
              <a:tabLst/>
              <a:defRPr/>
            </a:pPr>
            <a:r>
              <a:rPr kumimoji="0" lang="en-US" sz="2100" b="0" i="0" u="none" strike="noStrike" kern="1200" cap="none" spc="0" normalizeH="0" baseline="0" noProof="0" dirty="0">
                <a:ln>
                  <a:noFill/>
                </a:ln>
                <a:solidFill>
                  <a:srgbClr val="555555"/>
                </a:solidFill>
                <a:effectLst/>
                <a:uLnTx/>
                <a:uFillTx/>
                <a:latin typeface="Garamond" panose="02020404030301010803"/>
                <a:ea typeface="+mn-ea"/>
                <a:cs typeface="+mn-cs"/>
              </a:rPr>
              <a:t>906 North Monroe Street</a:t>
            </a:r>
          </a:p>
          <a:p>
            <a:pPr marL="82286" marR="0" lvl="0" indent="0" algn="ctr" defTabSz="914400" rtl="0" eaLnBrk="1" fontAlgn="auto" latinLnBrk="0" hangingPunct="1">
              <a:lnSpc>
                <a:spcPct val="90000"/>
              </a:lnSpc>
              <a:spcBef>
                <a:spcPts val="1000"/>
              </a:spcBef>
              <a:spcAft>
                <a:spcPts val="0"/>
              </a:spcAft>
              <a:buClr>
                <a:srgbClr val="8DC73F"/>
              </a:buClr>
              <a:buSzPct val="80000"/>
              <a:buFont typeface="LucidaGrande" charset="0"/>
              <a:buNone/>
              <a:tabLst/>
              <a:defRPr/>
            </a:pPr>
            <a:r>
              <a:rPr kumimoji="0" lang="en-US" sz="2100" b="0" i="0" u="none" strike="noStrike" kern="1200" cap="none" spc="0" normalizeH="0" baseline="0" noProof="0" dirty="0">
                <a:ln>
                  <a:noFill/>
                </a:ln>
                <a:solidFill>
                  <a:srgbClr val="555555"/>
                </a:solidFill>
                <a:effectLst/>
                <a:uLnTx/>
                <a:uFillTx/>
                <a:latin typeface="Garamond" panose="02020404030301010803"/>
                <a:ea typeface="+mn-ea"/>
                <a:cs typeface="+mn-cs"/>
              </a:rPr>
              <a:t>Tallahassee, FL  32303</a:t>
            </a:r>
          </a:p>
          <a:p>
            <a:pPr marL="82286" marR="0" lvl="0" indent="0" algn="ctr" defTabSz="914400" rtl="0" eaLnBrk="1" fontAlgn="auto" latinLnBrk="0" hangingPunct="1">
              <a:lnSpc>
                <a:spcPct val="90000"/>
              </a:lnSpc>
              <a:spcBef>
                <a:spcPts val="1000"/>
              </a:spcBef>
              <a:spcAft>
                <a:spcPts val="0"/>
              </a:spcAft>
              <a:buClr>
                <a:srgbClr val="8DC73F"/>
              </a:buClr>
              <a:buSzPct val="80000"/>
              <a:buFont typeface="LucidaGrande" charset="0"/>
              <a:buNone/>
              <a:tabLst/>
              <a:defRPr/>
            </a:pPr>
            <a:r>
              <a:rPr kumimoji="0" lang="en-US" sz="2100" b="0" i="0" u="none" strike="noStrike" kern="1200" cap="none" spc="0" normalizeH="0" baseline="0" noProof="0" dirty="0">
                <a:ln>
                  <a:noFill/>
                </a:ln>
                <a:solidFill>
                  <a:srgbClr val="555555"/>
                </a:solidFill>
                <a:effectLst/>
                <a:uLnTx/>
                <a:uFillTx/>
                <a:latin typeface="Garamond" panose="02020404030301010803"/>
                <a:ea typeface="+mn-ea"/>
                <a:cs typeface="+mn-cs"/>
              </a:rPr>
              <a:t>(850) 561-3503</a:t>
            </a:r>
          </a:p>
          <a:p>
            <a:pPr marL="82286" marR="0" lvl="0" indent="0" algn="ctr" defTabSz="914400" rtl="0" eaLnBrk="1" fontAlgn="auto" latinLnBrk="0" hangingPunct="1">
              <a:lnSpc>
                <a:spcPct val="90000"/>
              </a:lnSpc>
              <a:spcBef>
                <a:spcPts val="1000"/>
              </a:spcBef>
              <a:spcAft>
                <a:spcPts val="0"/>
              </a:spcAft>
              <a:buClr>
                <a:srgbClr val="8DC73F"/>
              </a:buClr>
              <a:buSzPct val="80000"/>
              <a:buFont typeface="LucidaGrande" charset="0"/>
              <a:buNone/>
              <a:tabLst/>
              <a:defRPr/>
            </a:pPr>
            <a:r>
              <a:rPr kumimoji="0" lang="en-US" sz="2100" b="0" i="0" u="none" strike="noStrike" kern="1200" cap="none" spc="0" normalizeH="0" baseline="0" noProof="0" dirty="0">
                <a:ln>
                  <a:noFill/>
                </a:ln>
                <a:solidFill>
                  <a:srgbClr val="555555"/>
                </a:solidFill>
                <a:effectLst/>
                <a:uLnTx/>
                <a:uFillTx/>
                <a:latin typeface="Garamond" panose="02020404030301010803"/>
                <a:ea typeface="+mn-ea"/>
                <a:cs typeface="+mn-cs"/>
                <a:hlinkClick r:id="rId2"/>
              </a:rPr>
              <a:t>revans@anblaw.com</a:t>
            </a:r>
            <a:r>
              <a:rPr kumimoji="0" lang="en-US" sz="2100" b="0" i="0" u="none" strike="noStrike" kern="1200" cap="none" spc="0" normalizeH="0" baseline="0" noProof="0" dirty="0">
                <a:ln>
                  <a:noFill/>
                </a:ln>
                <a:solidFill>
                  <a:srgbClr val="555555"/>
                </a:solidFill>
                <a:effectLst/>
                <a:uLnTx/>
                <a:uFillTx/>
                <a:latin typeface="Garamond" panose="02020404030301010803"/>
                <a:ea typeface="+mn-ea"/>
                <a:cs typeface="+mn-cs"/>
              </a:rPr>
              <a:t> </a:t>
            </a:r>
            <a:endParaRPr lang="en-US" sz="2475" dirty="0"/>
          </a:p>
        </p:txBody>
      </p:sp>
      <p:sp>
        <p:nvSpPr>
          <p:cNvPr id="3" name="Title 2">
            <a:extLst>
              <a:ext uri="{FF2B5EF4-FFF2-40B4-BE49-F238E27FC236}">
                <a16:creationId xmlns:a16="http://schemas.microsoft.com/office/drawing/2014/main" id="{4A0BD460-BC2E-178E-53CC-E47A8E83391D}"/>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THANK YOU FOR YOUR ATTENTION</a:t>
            </a:r>
          </a:p>
        </p:txBody>
      </p:sp>
    </p:spTree>
    <p:extLst>
      <p:ext uri="{BB962C8B-B14F-4D97-AF65-F5344CB8AC3E}">
        <p14:creationId xmlns:p14="http://schemas.microsoft.com/office/powerpoint/2010/main" val="1551351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56BCC6-EFCD-2476-8823-79D9B2ADED1A}"/>
              </a:ext>
            </a:extLst>
          </p:cNvPr>
          <p:cNvSpPr>
            <a:spLocks noGrp="1"/>
          </p:cNvSpPr>
          <p:nvPr>
            <p:ph sz="half" idx="1"/>
          </p:nvPr>
        </p:nvSpPr>
        <p:spPr>
          <a:xfrm>
            <a:off x="1755943" y="1481332"/>
            <a:ext cx="8202194" cy="4525963"/>
          </a:xfrm>
        </p:spPr>
        <p:txBody>
          <a:bodyPr>
            <a:normAutofit/>
          </a:bodyPr>
          <a:lstStyle/>
          <a:p>
            <a:pPr marL="0" indent="0">
              <a:buNone/>
            </a:pPr>
            <a:endParaRPr lang="en-US" sz="2200" dirty="0"/>
          </a:p>
          <a:p>
            <a:pPr marL="0" indent="0">
              <a:buNone/>
            </a:pPr>
            <a:endParaRPr lang="en-US" sz="2200" dirty="0"/>
          </a:p>
          <a:p>
            <a:pPr marL="0" indent="0">
              <a:buNone/>
            </a:pPr>
            <a:r>
              <a:rPr lang="en-US" dirty="0">
                <a:latin typeface="Times New Roman" panose="02020603050405020304" pitchFamily="18" charset="0"/>
                <a:cs typeface="Times New Roman" panose="02020603050405020304" pitchFamily="18" charset="0"/>
              </a:rPr>
              <a:t>A public employee may establish entitlement to procedural due process by showing a property interest in his or her position</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sz="2200" dirty="0">
              <a:latin typeface="Times New Roman" panose="02020603050405020304" pitchFamily="18" charset="0"/>
              <a:cs typeface="Times New Roman" panose="02020603050405020304" pitchFamily="18" charset="0"/>
            </a:endParaRPr>
          </a:p>
          <a:p>
            <a:pPr marL="0" indent="0">
              <a:buNone/>
            </a:pPr>
            <a:endParaRPr lang="en-US" sz="2200" i="1" dirty="0">
              <a:latin typeface="Times New Roman" panose="02020603050405020304" pitchFamily="18" charset="0"/>
              <a:cs typeface="Times New Roman" panose="02020603050405020304" pitchFamily="18" charset="0"/>
            </a:endParaRPr>
          </a:p>
          <a:p>
            <a:pPr marL="0" indent="0">
              <a:buNone/>
            </a:pPr>
            <a:endParaRPr lang="en-US" sz="2200" i="1" dirty="0">
              <a:latin typeface="Times New Roman" panose="02020603050405020304" pitchFamily="18" charset="0"/>
              <a:cs typeface="Times New Roman" panose="02020603050405020304" pitchFamily="18" charset="0"/>
            </a:endParaRPr>
          </a:p>
          <a:p>
            <a:pPr marL="0" indent="0" algn="ctr">
              <a:buNone/>
            </a:pPr>
            <a:r>
              <a:rPr lang="en-US" sz="2200" i="1" dirty="0">
                <a:latin typeface="Times New Roman" panose="02020603050405020304" pitchFamily="18" charset="0"/>
                <a:cs typeface="Times New Roman" panose="02020603050405020304" pitchFamily="18" charset="0"/>
              </a:rPr>
              <a:t>Board of Regents v. Roth, </a:t>
            </a:r>
            <a:r>
              <a:rPr lang="en-US" sz="2200" dirty="0">
                <a:latin typeface="Times New Roman" panose="02020603050405020304" pitchFamily="18" charset="0"/>
                <a:cs typeface="Times New Roman" panose="02020603050405020304" pitchFamily="18" charset="0"/>
              </a:rPr>
              <a:t>408 U. S. 564, 577 (1972).</a:t>
            </a:r>
          </a:p>
          <a:p>
            <a:endParaRPr lang="en-US" sz="2200" dirty="0"/>
          </a:p>
        </p:txBody>
      </p:sp>
      <p:sp>
        <p:nvSpPr>
          <p:cNvPr id="2" name="Title 1">
            <a:extLst>
              <a:ext uri="{FF2B5EF4-FFF2-40B4-BE49-F238E27FC236}">
                <a16:creationId xmlns:a16="http://schemas.microsoft.com/office/drawing/2014/main" id="{A2E41255-D899-E222-F97B-F3E863F230AC}"/>
              </a:ext>
            </a:extLst>
          </p:cNvPr>
          <p:cNvSpPr>
            <a:spLocks noGrp="1"/>
          </p:cNvSpPr>
          <p:nvPr>
            <p:ph type="title"/>
          </p:nvPr>
        </p:nvSpPr>
        <p:spPr/>
        <p:txBody>
          <a:bodyPr anchor="ctr">
            <a:normAutofit/>
          </a:bodyPr>
          <a:lstStyle/>
          <a:p>
            <a:r>
              <a:rPr lang="en-US" dirty="0">
                <a:latin typeface="Times New Roman" panose="02020603050405020304" pitchFamily="18" charset="0"/>
                <a:cs typeface="Times New Roman" panose="02020603050405020304" pitchFamily="18" charset="0"/>
              </a:rPr>
              <a:t>DUE PROCESS</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5587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1B13A4-A3D8-F548-B97E-4AF087031D9B}"/>
              </a:ext>
            </a:extLst>
          </p:cNvPr>
          <p:cNvSpPr>
            <a:spLocks noGrp="1"/>
          </p:cNvSpPr>
          <p:nvPr>
            <p:ph sz="half" idx="1"/>
          </p:nvPr>
        </p:nvSpPr>
        <p:spPr>
          <a:xfrm>
            <a:off x="609600" y="1481332"/>
            <a:ext cx="5384800" cy="4525963"/>
          </a:xfrm>
        </p:spPr>
        <p:txBody>
          <a:bodyPr>
            <a:normAutofit/>
          </a:bodyPr>
          <a:lstStyle/>
          <a:p>
            <a:pPr marL="0" indent="0">
              <a:lnSpc>
                <a:spcPct val="90000"/>
              </a:lnSpc>
              <a:buNone/>
            </a:pPr>
            <a:endParaRPr lang="en-US" sz="2400" dirty="0"/>
          </a:p>
          <a:p>
            <a:pPr marL="0" indent="0">
              <a:lnSpc>
                <a:spcPct val="90000"/>
              </a:lnSpc>
              <a:buNone/>
            </a:pPr>
            <a:endParaRPr lang="en-US" sz="2400" dirty="0"/>
          </a:p>
          <a:p>
            <a:pPr marL="0" indent="0">
              <a:lnSpc>
                <a:spcPct val="90000"/>
              </a:lnSpc>
              <a:buNone/>
            </a:pPr>
            <a:r>
              <a:rPr lang="en-US" sz="2400" dirty="0">
                <a:latin typeface="Times New Roman" panose="02020603050405020304" pitchFamily="18" charset="0"/>
                <a:cs typeface="Times New Roman" panose="02020603050405020304" pitchFamily="18" charset="0"/>
              </a:rPr>
              <a:t>The concept of a property interest has been defined by the United States Supreme Court as a legitimate expectation of continued employment. </a:t>
            </a:r>
          </a:p>
          <a:p>
            <a:pPr marL="0" indent="0">
              <a:lnSpc>
                <a:spcPct val="90000"/>
              </a:lnSpc>
              <a:buNone/>
            </a:pPr>
            <a:endParaRPr lang="en-US" sz="2400" dirty="0">
              <a:latin typeface="Times New Roman" panose="02020603050405020304" pitchFamily="18" charset="0"/>
              <a:cs typeface="Times New Roman" panose="02020603050405020304" pitchFamily="18" charset="0"/>
            </a:endParaRPr>
          </a:p>
          <a:p>
            <a:pPr marL="0" indent="0">
              <a:lnSpc>
                <a:spcPct val="90000"/>
              </a:lnSpc>
              <a:buNone/>
            </a:pPr>
            <a:endParaRPr lang="en-US" sz="2400" dirty="0">
              <a:latin typeface="Times New Roman" panose="02020603050405020304" pitchFamily="18" charset="0"/>
              <a:cs typeface="Times New Roman" panose="02020603050405020304" pitchFamily="18" charset="0"/>
            </a:endParaRPr>
          </a:p>
          <a:p>
            <a:pPr marL="0" indent="0">
              <a:lnSpc>
                <a:spcPct val="90000"/>
              </a:lnSpc>
              <a:buNone/>
            </a:pPr>
            <a:endParaRPr lang="en-US" sz="2400" i="1" dirty="0">
              <a:latin typeface="Times New Roman" panose="02020603050405020304" pitchFamily="18" charset="0"/>
              <a:cs typeface="Times New Roman" panose="02020603050405020304" pitchFamily="18" charset="0"/>
            </a:endParaRPr>
          </a:p>
          <a:p>
            <a:pPr marL="0" indent="0">
              <a:lnSpc>
                <a:spcPct val="90000"/>
              </a:lnSpc>
              <a:buNone/>
            </a:pPr>
            <a:r>
              <a:rPr lang="en-US" sz="2000" i="1" dirty="0">
                <a:latin typeface="Times New Roman" panose="02020603050405020304" pitchFamily="18" charset="0"/>
                <a:cs typeface="Times New Roman" panose="02020603050405020304" pitchFamily="18" charset="0"/>
              </a:rPr>
              <a:t>Bishop v. Wood</a:t>
            </a:r>
            <a:r>
              <a:rPr lang="en-US" sz="2000" dirty="0">
                <a:latin typeface="Times New Roman" panose="02020603050405020304" pitchFamily="18" charset="0"/>
                <a:cs typeface="Times New Roman" panose="02020603050405020304" pitchFamily="18" charset="0"/>
              </a:rPr>
              <a:t>, 426 U.S. 341, 345 (1976). </a:t>
            </a:r>
          </a:p>
          <a:p>
            <a:pPr marL="0" indent="0">
              <a:lnSpc>
                <a:spcPct val="90000"/>
              </a:lnSpc>
              <a:buNone/>
            </a:pPr>
            <a:endParaRPr lang="en-US" sz="2000" dirty="0"/>
          </a:p>
          <a:p>
            <a:pPr>
              <a:lnSpc>
                <a:spcPct val="90000"/>
              </a:lnSpc>
            </a:pPr>
            <a:endParaRPr lang="en-US" sz="2400" dirty="0"/>
          </a:p>
        </p:txBody>
      </p:sp>
      <p:pic>
        <p:nvPicPr>
          <p:cNvPr id="4" name="Picture 3" descr="A gavel and scales of justice&#10;&#10;AI-generated content may be incorrect.">
            <a:extLst>
              <a:ext uri="{FF2B5EF4-FFF2-40B4-BE49-F238E27FC236}">
                <a16:creationId xmlns:a16="http://schemas.microsoft.com/office/drawing/2014/main" id="{04B8A98F-FEE7-50AC-ADCE-98DCE1B3F9B8}"/>
              </a:ext>
            </a:extLst>
          </p:cNvPr>
          <p:cNvPicPr>
            <a:picLocks noChangeAspect="1"/>
          </p:cNvPicPr>
          <p:nvPr/>
        </p:nvPicPr>
        <p:blipFill>
          <a:blip r:embed="rId2"/>
          <a:srcRect t="5619"/>
          <a:stretch>
            <a:fillRect/>
          </a:stretch>
        </p:blipFill>
        <p:spPr>
          <a:xfrm>
            <a:off x="6197600" y="1481332"/>
            <a:ext cx="5384800" cy="4525963"/>
          </a:xfrm>
          <a:prstGeom prst="rect">
            <a:avLst/>
          </a:prstGeom>
          <a:noFill/>
        </p:spPr>
      </p:pic>
      <p:sp>
        <p:nvSpPr>
          <p:cNvPr id="2" name="Title 1">
            <a:extLst>
              <a:ext uri="{FF2B5EF4-FFF2-40B4-BE49-F238E27FC236}">
                <a16:creationId xmlns:a16="http://schemas.microsoft.com/office/drawing/2014/main" id="{B14BAD2C-DF92-DFB7-AB43-344C29EDB40E}"/>
              </a:ext>
            </a:extLst>
          </p:cNvPr>
          <p:cNvSpPr>
            <a:spLocks noGrp="1"/>
          </p:cNvSpPr>
          <p:nvPr>
            <p:ph type="title"/>
          </p:nvPr>
        </p:nvSpPr>
        <p:spPr>
          <a:xfrm>
            <a:off x="609600" y="274638"/>
            <a:ext cx="10972800" cy="1143000"/>
          </a:xfrm>
        </p:spPr>
        <p:txBody>
          <a:bodyPr anchor="ctr">
            <a:normAutofit/>
          </a:bodyPr>
          <a:lstStyle/>
          <a:p>
            <a:r>
              <a:rPr lang="en-US" dirty="0">
                <a:latin typeface="Times New Roman" panose="02020603050405020304" pitchFamily="18" charset="0"/>
                <a:cs typeface="Times New Roman" panose="02020603050405020304" pitchFamily="18" charset="0"/>
              </a:rPr>
              <a:t>DUE PROCESS</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7001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C8A65F-F533-560C-6A14-AD3D8A5D412D}"/>
              </a:ext>
            </a:extLst>
          </p:cNvPr>
          <p:cNvSpPr>
            <a:spLocks noGrp="1"/>
          </p:cNvSpPr>
          <p:nvPr>
            <p:ph idx="1"/>
          </p:nvPr>
        </p:nvSpPr>
        <p:spPr/>
        <p:txBody>
          <a:bodyPr/>
          <a:lstStyle/>
          <a:p>
            <a:pPr marL="0" indent="0" algn="ctr">
              <a:buNone/>
            </a:pPr>
            <a:endParaRPr lang="en-US" dirty="0"/>
          </a:p>
          <a:p>
            <a:pPr marL="0" indent="0" algn="ctr">
              <a:buNone/>
            </a:pPr>
            <a:r>
              <a:rPr lang="en-US" dirty="0">
                <a:latin typeface="Times New Roman" panose="02020603050405020304" pitchFamily="18" charset="0"/>
                <a:cs typeface="Times New Roman" panose="02020603050405020304" pitchFamily="18" charset="0"/>
              </a:rPr>
              <a:t>The legitimate expectations of continued employment establishing property interests are created, and their dimensions are defined by state law.</a:t>
            </a:r>
          </a:p>
          <a:p>
            <a:pPr marL="0" indent="0" algn="ctr">
              <a:buNone/>
            </a:pPr>
            <a:endParaRPr lang="en-US" dirty="0">
              <a:latin typeface="Times New Roman" panose="02020603050405020304" pitchFamily="18" charset="0"/>
              <a:cs typeface="Times New Roman" panose="02020603050405020304" pitchFamily="18" charset="0"/>
            </a:endParaRPr>
          </a:p>
          <a:p>
            <a:pPr marL="0" indent="0" algn="ctr">
              <a:buNone/>
            </a:pPr>
            <a:endParaRPr lang="en-US" dirty="0">
              <a:latin typeface="Times New Roman" panose="02020603050405020304" pitchFamily="18" charset="0"/>
              <a:cs typeface="Times New Roman" panose="02020603050405020304" pitchFamily="18" charset="0"/>
            </a:endParaRPr>
          </a:p>
          <a:p>
            <a:pPr marL="0" indent="0" algn="ctr">
              <a:buNone/>
            </a:pPr>
            <a:endParaRPr lang="en-US" sz="2000" i="1" dirty="0">
              <a:latin typeface="Times New Roman" panose="02020603050405020304" pitchFamily="18" charset="0"/>
              <a:cs typeface="Times New Roman" panose="02020603050405020304" pitchFamily="18" charset="0"/>
            </a:endParaRPr>
          </a:p>
          <a:p>
            <a:pPr marL="0" indent="0" algn="ctr">
              <a:buNone/>
            </a:pPr>
            <a:endParaRPr lang="en-US" sz="2000" i="1" dirty="0">
              <a:latin typeface="Times New Roman" panose="02020603050405020304" pitchFamily="18" charset="0"/>
              <a:cs typeface="Times New Roman" panose="02020603050405020304" pitchFamily="18" charset="0"/>
            </a:endParaRPr>
          </a:p>
          <a:p>
            <a:pPr marL="0" indent="0" algn="ctr">
              <a:buNone/>
            </a:pPr>
            <a:endParaRPr lang="en-US" sz="2000" i="1" dirty="0">
              <a:latin typeface="Times New Roman" panose="02020603050405020304" pitchFamily="18" charset="0"/>
              <a:cs typeface="Times New Roman" panose="02020603050405020304" pitchFamily="18" charset="0"/>
            </a:endParaRPr>
          </a:p>
          <a:p>
            <a:pPr marL="0" indent="0" algn="ctr">
              <a:buNone/>
            </a:pPr>
            <a:endParaRPr lang="en-US" sz="2000" i="1" dirty="0">
              <a:latin typeface="Times New Roman" panose="02020603050405020304" pitchFamily="18" charset="0"/>
              <a:cs typeface="Times New Roman" panose="02020603050405020304" pitchFamily="18" charset="0"/>
            </a:endParaRPr>
          </a:p>
          <a:p>
            <a:pPr marL="0" indent="0" algn="ctr">
              <a:buNone/>
            </a:pPr>
            <a:r>
              <a:rPr lang="en-US" sz="2000" i="1" dirty="0">
                <a:latin typeface="Times New Roman" panose="02020603050405020304" pitchFamily="18" charset="0"/>
                <a:cs typeface="Times New Roman" panose="02020603050405020304" pitchFamily="18" charset="0"/>
              </a:rPr>
              <a:t>Cleveland Bd. of Education v. Loudermill</a:t>
            </a:r>
            <a:r>
              <a:rPr lang="en-US" sz="2000" dirty="0">
                <a:latin typeface="Times New Roman" panose="02020603050405020304" pitchFamily="18" charset="0"/>
                <a:cs typeface="Times New Roman" panose="02020603050405020304" pitchFamily="18" charset="0"/>
              </a:rPr>
              <a:t>, 470 U. S. 532, 538 (1985). </a:t>
            </a:r>
          </a:p>
          <a:p>
            <a:endParaRPr lang="en-US" dirty="0"/>
          </a:p>
        </p:txBody>
      </p:sp>
      <p:sp>
        <p:nvSpPr>
          <p:cNvPr id="2" name="Title 1">
            <a:extLst>
              <a:ext uri="{FF2B5EF4-FFF2-40B4-BE49-F238E27FC236}">
                <a16:creationId xmlns:a16="http://schemas.microsoft.com/office/drawing/2014/main" id="{01B1B3DA-C46E-43AF-E7CA-C4CBFED7DB5C}"/>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DUE PROCESS</a:t>
            </a:r>
            <a:endParaRPr lang="en-US" b="1" dirty="0">
              <a:latin typeface="Times New Roman" panose="02020603050405020304" pitchFamily="18" charset="0"/>
              <a:cs typeface="Times New Roman" panose="02020603050405020304" pitchFamily="18" charset="0"/>
            </a:endParaRPr>
          </a:p>
        </p:txBody>
      </p:sp>
      <p:pic>
        <p:nvPicPr>
          <p:cNvPr id="4" name="Picture 3" descr="A person holding a sign&#10;&#10;AI-generated content may be incorrect.">
            <a:extLst>
              <a:ext uri="{FF2B5EF4-FFF2-40B4-BE49-F238E27FC236}">
                <a16:creationId xmlns:a16="http://schemas.microsoft.com/office/drawing/2014/main" id="{ED68EFCD-D86C-19C0-67C3-569EAC2E491B}"/>
              </a:ext>
            </a:extLst>
          </p:cNvPr>
          <p:cNvPicPr>
            <a:picLocks noChangeAspect="1"/>
          </p:cNvPicPr>
          <p:nvPr/>
        </p:nvPicPr>
        <p:blipFill>
          <a:blip r:embed="rId2"/>
          <a:stretch>
            <a:fillRect/>
          </a:stretch>
        </p:blipFill>
        <p:spPr>
          <a:xfrm>
            <a:off x="5224462" y="3325377"/>
            <a:ext cx="1743075" cy="1724025"/>
          </a:xfrm>
          <a:prstGeom prst="rect">
            <a:avLst/>
          </a:prstGeom>
        </p:spPr>
      </p:pic>
    </p:spTree>
    <p:extLst>
      <p:ext uri="{BB962C8B-B14F-4D97-AF65-F5344CB8AC3E}">
        <p14:creationId xmlns:p14="http://schemas.microsoft.com/office/powerpoint/2010/main" val="3271296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C75453-FBE5-293C-7C0E-58568EAFD658}"/>
              </a:ext>
            </a:extLst>
          </p:cNvPr>
          <p:cNvSpPr>
            <a:spLocks noGrp="1"/>
          </p:cNvSpPr>
          <p:nvPr>
            <p:ph idx="1"/>
          </p:nvPr>
        </p:nvSpPr>
        <p:spPr>
          <a:xfrm>
            <a:off x="838200" y="1289304"/>
            <a:ext cx="10515600" cy="4887659"/>
          </a:xfrm>
        </p:spPr>
        <p:txBody>
          <a:bodyPr>
            <a:normAutofit/>
          </a:bodyPr>
          <a:lstStyle/>
          <a:p>
            <a:pPr marL="0" indent="0">
              <a:buNone/>
            </a:pPr>
            <a:endParaRPr lang="en-US" dirty="0"/>
          </a:p>
          <a:p>
            <a:pPr marL="0" indent="0">
              <a:buNone/>
            </a:pPr>
            <a:r>
              <a:rPr lang="en-US" dirty="0">
                <a:latin typeface="Times New Roman" panose="02020603050405020304" pitchFamily="18" charset="0"/>
                <a:cs typeface="Times New Roman" panose="02020603050405020304" pitchFamily="18" charset="0"/>
              </a:rPr>
              <a:t>Florida is an at-will employment state. </a:t>
            </a:r>
          </a:p>
          <a:p>
            <a:pPr marL="0" indent="0">
              <a:buNone/>
            </a:pPr>
            <a:r>
              <a:rPr lang="en-US" sz="2000" i="1" dirty="0">
                <a:latin typeface="Times New Roman" panose="02020603050405020304" pitchFamily="18" charset="0"/>
                <a:cs typeface="Times New Roman" panose="02020603050405020304" pitchFamily="18" charset="0"/>
              </a:rPr>
              <a:t>Cardinale v. S. Holmes, Inc.</a:t>
            </a:r>
            <a:r>
              <a:rPr lang="en-US" sz="2000" dirty="0">
                <a:latin typeface="Times New Roman" panose="02020603050405020304" pitchFamily="18" charset="0"/>
                <a:cs typeface="Times New Roman" panose="02020603050405020304" pitchFamily="18" charset="0"/>
              </a:rPr>
              <a:t>, 2008 U.S. Dist. Lexis 21716 *17 (M.D. Fla. March 19, 2008). </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Deputy sheriffs, corrections officers, and civilian employees serve at the pleasure of the sheriff. Their selection and retention comes under the absolute control of the sheriff. They had no property interest in their positions.</a:t>
            </a:r>
          </a:p>
          <a:p>
            <a:pPr marL="0" indent="0">
              <a:buNone/>
            </a:pPr>
            <a:r>
              <a:rPr lang="en-US" sz="2000" i="1" dirty="0">
                <a:latin typeface="Times New Roman" panose="02020603050405020304" pitchFamily="18" charset="0"/>
                <a:cs typeface="Times New Roman" panose="02020603050405020304" pitchFamily="18" charset="0"/>
              </a:rPr>
              <a:t>Stough v. Gallagher, </a:t>
            </a:r>
            <a:r>
              <a:rPr lang="en-US" sz="2000" dirty="0">
                <a:latin typeface="Times New Roman" panose="02020603050405020304" pitchFamily="18" charset="0"/>
                <a:cs typeface="Times New Roman" panose="02020603050405020304" pitchFamily="18" charset="0"/>
              </a:rPr>
              <a:t>967 F. 2d 1523, 1530 (11</a:t>
            </a:r>
            <a:r>
              <a:rPr lang="en-US" sz="2000" baseline="30000" dirty="0">
                <a:latin typeface="Times New Roman" panose="02020603050405020304" pitchFamily="18" charset="0"/>
                <a:cs typeface="Times New Roman" panose="02020603050405020304" pitchFamily="18" charset="0"/>
              </a:rPr>
              <a:t>th</a:t>
            </a:r>
            <a:r>
              <a:rPr lang="en-US" sz="2000" dirty="0">
                <a:latin typeface="Times New Roman" panose="02020603050405020304" pitchFamily="18" charset="0"/>
                <a:cs typeface="Times New Roman" panose="02020603050405020304" pitchFamily="18" charset="0"/>
              </a:rPr>
              <a:t> Cir. 1992).</a:t>
            </a:r>
          </a:p>
          <a:p>
            <a:endParaRPr lang="en-US" dirty="0"/>
          </a:p>
        </p:txBody>
      </p:sp>
      <p:sp>
        <p:nvSpPr>
          <p:cNvPr id="2" name="Title 1">
            <a:extLst>
              <a:ext uri="{FF2B5EF4-FFF2-40B4-BE49-F238E27FC236}">
                <a16:creationId xmlns:a16="http://schemas.microsoft.com/office/drawing/2014/main" id="{593F7807-40B6-3AE9-B7E6-A26ACDC298F1}"/>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DUE PROCESS</a:t>
            </a:r>
          </a:p>
        </p:txBody>
      </p:sp>
    </p:spTree>
    <p:extLst>
      <p:ext uri="{BB962C8B-B14F-4D97-AF65-F5344CB8AC3E}">
        <p14:creationId xmlns:p14="http://schemas.microsoft.com/office/powerpoint/2010/main" val="2076056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87833B-A500-372A-C583-0B7C6B7DE2F4}"/>
              </a:ext>
            </a:extLst>
          </p:cNvPr>
          <p:cNvSpPr>
            <a:spLocks noGrp="1"/>
          </p:cNvSpPr>
          <p:nvPr>
            <p:ph sz="half" idx="1"/>
          </p:nvPr>
        </p:nvSpPr>
        <p:spPr/>
        <p:txBody>
          <a:bodyPr>
            <a:normAutofit/>
          </a:bodyPr>
          <a:lstStyle/>
          <a:p>
            <a:pPr marL="0" indent="0">
              <a:buNone/>
            </a:pPr>
            <a:endParaRPr lang="en-US" sz="2400" dirty="0"/>
          </a:p>
          <a:p>
            <a:pPr marL="0" indent="0">
              <a:buNone/>
            </a:pPr>
            <a:r>
              <a:rPr lang="en-US" sz="2400" dirty="0">
                <a:latin typeface="Times New Roman" panose="02020603050405020304" pitchFamily="18" charset="0"/>
                <a:cs typeface="Times New Roman" panose="02020603050405020304" pitchFamily="18" charset="0"/>
              </a:rPr>
              <a:t>Career and Civil Service Acts and Collective Bargaining Agreements, requiring just cause to dismiss or discipline, create a property interest and rights to procedural due process.</a:t>
            </a:r>
          </a:p>
          <a:p>
            <a:pPr marL="109715" indent="0">
              <a:buNone/>
            </a:pPr>
            <a:endParaRPr lang="en-US" sz="2400" dirty="0">
              <a:latin typeface="Times New Roman" panose="02020603050405020304" pitchFamily="18" charset="0"/>
              <a:cs typeface="Times New Roman" panose="02020603050405020304" pitchFamily="18" charset="0"/>
            </a:endParaRPr>
          </a:p>
          <a:p>
            <a:pPr marL="109715" indent="0">
              <a:buNone/>
            </a:pPr>
            <a:endParaRPr lang="en-US" sz="2400" i="1" dirty="0">
              <a:latin typeface="Times New Roman" panose="02020603050405020304" pitchFamily="18" charset="0"/>
              <a:cs typeface="Times New Roman" panose="02020603050405020304" pitchFamily="18" charset="0"/>
            </a:endParaRPr>
          </a:p>
          <a:p>
            <a:pPr marL="109715" indent="0">
              <a:buNone/>
            </a:pPr>
            <a:endParaRPr lang="en-US" sz="2400" i="1" dirty="0">
              <a:latin typeface="Times New Roman" panose="02020603050405020304" pitchFamily="18" charset="0"/>
              <a:cs typeface="Times New Roman" panose="02020603050405020304" pitchFamily="18" charset="0"/>
            </a:endParaRPr>
          </a:p>
          <a:p>
            <a:pPr marL="109715" indent="0">
              <a:buNone/>
            </a:pPr>
            <a:r>
              <a:rPr lang="en-US" sz="2400" i="1" dirty="0">
                <a:latin typeface="Times New Roman" panose="02020603050405020304" pitchFamily="18" charset="0"/>
                <a:cs typeface="Times New Roman" panose="02020603050405020304" pitchFamily="18" charset="0"/>
              </a:rPr>
              <a:t>Loudermill</a:t>
            </a:r>
            <a:r>
              <a:rPr lang="en-US" sz="2400" dirty="0">
                <a:latin typeface="Times New Roman" panose="02020603050405020304" pitchFamily="18" charset="0"/>
                <a:cs typeface="Times New Roman" panose="02020603050405020304" pitchFamily="18" charset="0"/>
              </a:rPr>
              <a:t>, 470 U.S. 532, at 540-41 (1985).</a:t>
            </a:r>
          </a:p>
        </p:txBody>
      </p:sp>
      <p:sp>
        <p:nvSpPr>
          <p:cNvPr id="3" name="Title 2">
            <a:extLst>
              <a:ext uri="{FF2B5EF4-FFF2-40B4-BE49-F238E27FC236}">
                <a16:creationId xmlns:a16="http://schemas.microsoft.com/office/drawing/2014/main" id="{C5CA1C61-F477-4DAB-A018-CA3EA40224EB}"/>
              </a:ext>
            </a:extLst>
          </p:cNvPr>
          <p:cNvSpPr>
            <a:spLocks noGrp="1"/>
          </p:cNvSpPr>
          <p:nvPr>
            <p:ph type="title"/>
          </p:nvPr>
        </p:nvSpPr>
        <p:spPr/>
        <p:txBody>
          <a:bodyPr anchor="ctr">
            <a:normAutofit/>
          </a:bodyPr>
          <a:lstStyle/>
          <a:p>
            <a:r>
              <a:rPr lang="en-US" b="1" dirty="0">
                <a:latin typeface="Times New Roman" panose="02020603050405020304" pitchFamily="18" charset="0"/>
                <a:cs typeface="Times New Roman" panose="02020603050405020304" pitchFamily="18" charset="0"/>
              </a:rPr>
              <a:t>DUE PROCESS</a:t>
            </a:r>
          </a:p>
        </p:txBody>
      </p:sp>
      <p:pic>
        <p:nvPicPr>
          <p:cNvPr id="7" name="Picture 6">
            <a:extLst>
              <a:ext uri="{FF2B5EF4-FFF2-40B4-BE49-F238E27FC236}">
                <a16:creationId xmlns:a16="http://schemas.microsoft.com/office/drawing/2014/main" id="{CA3AFEE2-4EEE-EF90-A42D-C0A2210E2548}"/>
              </a:ext>
            </a:extLst>
          </p:cNvPr>
          <p:cNvPicPr>
            <a:picLocks noChangeAspect="1"/>
          </p:cNvPicPr>
          <p:nvPr/>
        </p:nvPicPr>
        <p:blipFill>
          <a:blip r:embed="rId2"/>
          <a:stretch>
            <a:fillRect/>
          </a:stretch>
        </p:blipFill>
        <p:spPr>
          <a:xfrm>
            <a:off x="7322461" y="2644936"/>
            <a:ext cx="3720923" cy="2437204"/>
          </a:xfrm>
          <a:prstGeom prst="rect">
            <a:avLst/>
          </a:prstGeom>
          <a:noFill/>
        </p:spPr>
      </p:pic>
    </p:spTree>
    <p:extLst>
      <p:ext uri="{BB962C8B-B14F-4D97-AF65-F5344CB8AC3E}">
        <p14:creationId xmlns:p14="http://schemas.microsoft.com/office/powerpoint/2010/main" val="2813139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5F7D3-9D41-893A-093B-698C9BBEFC5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DB2459C-36C0-83A4-D076-BE6093377D03}"/>
              </a:ext>
            </a:extLst>
          </p:cNvPr>
          <p:cNvPicPr>
            <a:picLocks noChangeAspect="1"/>
          </p:cNvPicPr>
          <p:nvPr/>
        </p:nvPicPr>
        <p:blipFill>
          <a:blip r:embed="rId2"/>
          <a:srcRect l="19871" r="17072" b="1"/>
          <a:stretch>
            <a:fillRect/>
          </a:stretch>
        </p:blipFill>
        <p:spPr>
          <a:xfrm>
            <a:off x="609600" y="1481349"/>
            <a:ext cx="5384800" cy="4525928"/>
          </a:xfrm>
          <a:prstGeom prst="rect">
            <a:avLst/>
          </a:prstGeom>
          <a:noFill/>
        </p:spPr>
      </p:pic>
      <p:sp>
        <p:nvSpPr>
          <p:cNvPr id="3" name="Content Placeholder 2">
            <a:extLst>
              <a:ext uri="{FF2B5EF4-FFF2-40B4-BE49-F238E27FC236}">
                <a16:creationId xmlns:a16="http://schemas.microsoft.com/office/drawing/2014/main" id="{E70F2825-0C72-140A-9D40-34EF8F48E2A7}"/>
              </a:ext>
            </a:extLst>
          </p:cNvPr>
          <p:cNvSpPr>
            <a:spLocks noGrp="1"/>
          </p:cNvSpPr>
          <p:nvPr>
            <p:ph sz="half" idx="2"/>
          </p:nvPr>
        </p:nvSpPr>
        <p:spPr>
          <a:xfrm>
            <a:off x="6197600" y="1481332"/>
            <a:ext cx="5384800" cy="4525963"/>
          </a:xfrm>
        </p:spPr>
        <p:txBody>
          <a:bodyPr>
            <a:normAutofit/>
          </a:bodyPr>
          <a:lstStyle/>
          <a:p>
            <a:pPr marL="0" indent="0">
              <a:lnSpc>
                <a:spcPct val="90000"/>
              </a:lnSpc>
              <a:buNone/>
            </a:pPr>
            <a:endParaRPr lang="en-US" sz="2400" dirty="0"/>
          </a:p>
          <a:p>
            <a:pPr>
              <a:lnSpc>
                <a:spcPct val="90000"/>
              </a:lnSpc>
            </a:pPr>
            <a:endParaRPr lang="en-US" sz="2400" dirty="0"/>
          </a:p>
          <a:p>
            <a:pPr marL="0" indent="0">
              <a:lnSpc>
                <a:spcPct val="90000"/>
              </a:lnSpc>
              <a:buNone/>
            </a:pPr>
            <a:r>
              <a:rPr lang="en-US" sz="2400" dirty="0">
                <a:latin typeface="Times New Roman" panose="02020603050405020304" pitchFamily="18" charset="0"/>
                <a:cs typeface="Times New Roman" panose="02020603050405020304" pitchFamily="18" charset="0"/>
              </a:rPr>
              <a:t>Arrangements in which a public employee may be terminated only for cause create a property interest that would require due process before termination.</a:t>
            </a:r>
          </a:p>
          <a:p>
            <a:pPr marL="0" indent="0">
              <a:lnSpc>
                <a:spcPct val="90000"/>
              </a:lnSpc>
              <a:buNone/>
            </a:pPr>
            <a:endParaRPr lang="en-US" sz="2400" dirty="0">
              <a:latin typeface="Times New Roman" panose="02020603050405020304" pitchFamily="18" charset="0"/>
              <a:cs typeface="Times New Roman" panose="02020603050405020304" pitchFamily="18" charset="0"/>
            </a:endParaRPr>
          </a:p>
          <a:p>
            <a:pPr marL="0" indent="0">
              <a:lnSpc>
                <a:spcPct val="90000"/>
              </a:lnSpc>
              <a:buNone/>
            </a:pPr>
            <a:endParaRPr lang="en-US" sz="2400" dirty="0">
              <a:latin typeface="Times New Roman" panose="02020603050405020304" pitchFamily="18" charset="0"/>
              <a:cs typeface="Times New Roman" panose="02020603050405020304" pitchFamily="18" charset="0"/>
            </a:endParaRPr>
          </a:p>
          <a:p>
            <a:pPr marL="0" indent="0">
              <a:lnSpc>
                <a:spcPct val="90000"/>
              </a:lnSpc>
              <a:buNone/>
            </a:pPr>
            <a:endParaRPr lang="en-US" sz="2400" i="1" dirty="0">
              <a:latin typeface="Times New Roman" panose="02020603050405020304" pitchFamily="18" charset="0"/>
              <a:cs typeface="Times New Roman" panose="02020603050405020304" pitchFamily="18" charset="0"/>
            </a:endParaRPr>
          </a:p>
          <a:p>
            <a:pPr marL="0" indent="0">
              <a:lnSpc>
                <a:spcPct val="90000"/>
              </a:lnSpc>
              <a:buNone/>
            </a:pPr>
            <a:r>
              <a:rPr lang="en-US" sz="2000" i="1" dirty="0">
                <a:latin typeface="Times New Roman" panose="02020603050405020304" pitchFamily="18" charset="0"/>
                <a:cs typeface="Times New Roman" panose="02020603050405020304" pitchFamily="18" charset="0"/>
              </a:rPr>
              <a:t>Warren v. Crawford</a:t>
            </a:r>
            <a:r>
              <a:rPr lang="en-US" sz="2000" dirty="0">
                <a:latin typeface="Times New Roman" panose="02020603050405020304" pitchFamily="18" charset="0"/>
                <a:cs typeface="Times New Roman" panose="02020603050405020304" pitchFamily="18" charset="0"/>
              </a:rPr>
              <a:t>, 927 F. 2d 559, 562 (11</a:t>
            </a:r>
            <a:r>
              <a:rPr lang="en-US" sz="2000" baseline="30000" dirty="0">
                <a:latin typeface="Times New Roman" panose="02020603050405020304" pitchFamily="18" charset="0"/>
                <a:cs typeface="Times New Roman" panose="02020603050405020304" pitchFamily="18" charset="0"/>
              </a:rPr>
              <a:t>th</a:t>
            </a:r>
            <a:r>
              <a:rPr lang="en-US" sz="2000" dirty="0">
                <a:latin typeface="Times New Roman" panose="02020603050405020304" pitchFamily="18" charset="0"/>
                <a:cs typeface="Times New Roman" panose="02020603050405020304" pitchFamily="18" charset="0"/>
              </a:rPr>
              <a:t> Cir. 1991).</a:t>
            </a:r>
          </a:p>
          <a:p>
            <a:pPr>
              <a:lnSpc>
                <a:spcPct val="90000"/>
              </a:lnSpc>
            </a:pPr>
            <a:endParaRPr lang="en-US" sz="2400" dirty="0"/>
          </a:p>
        </p:txBody>
      </p:sp>
      <p:sp>
        <p:nvSpPr>
          <p:cNvPr id="2" name="Title 1">
            <a:extLst>
              <a:ext uri="{FF2B5EF4-FFF2-40B4-BE49-F238E27FC236}">
                <a16:creationId xmlns:a16="http://schemas.microsoft.com/office/drawing/2014/main" id="{FBA6894E-831F-94A2-8264-34F692A8CDDF}"/>
              </a:ext>
            </a:extLst>
          </p:cNvPr>
          <p:cNvSpPr>
            <a:spLocks noGrp="1"/>
          </p:cNvSpPr>
          <p:nvPr>
            <p:ph type="title"/>
          </p:nvPr>
        </p:nvSpPr>
        <p:spPr>
          <a:xfrm>
            <a:off x="609600" y="274638"/>
            <a:ext cx="10972800" cy="1143000"/>
          </a:xfrm>
        </p:spPr>
        <p:txBody>
          <a:bodyPr anchor="ctr">
            <a:normAutofit/>
          </a:bodyPr>
          <a:lstStyle/>
          <a:p>
            <a:r>
              <a:rPr lang="en-US" b="1" dirty="0">
                <a:latin typeface="Times New Roman" panose="02020603050405020304" pitchFamily="18" charset="0"/>
                <a:cs typeface="Times New Roman" panose="02020603050405020304" pitchFamily="18" charset="0"/>
              </a:rPr>
              <a:t>DUE PROCESS</a:t>
            </a:r>
          </a:p>
        </p:txBody>
      </p:sp>
    </p:spTree>
    <p:extLst>
      <p:ext uri="{BB962C8B-B14F-4D97-AF65-F5344CB8AC3E}">
        <p14:creationId xmlns:p14="http://schemas.microsoft.com/office/powerpoint/2010/main" val="2086455804"/>
      </p:ext>
    </p:extLst>
  </p:cSld>
  <p:clrMapOvr>
    <a:masterClrMapping/>
  </p:clrMapOvr>
</p:sld>
</file>

<file path=ppt/theme/_rels/theme10.xml.rels><?xml version="1.0" encoding="UTF-8" standalone="yes"?>
<Relationships xmlns="http://schemas.openxmlformats.org/package/2006/relationships"><Relationship Id="rId1" Type="http://schemas.openxmlformats.org/officeDocument/2006/relationships/image" Target="../media/image2.jpeg"/></Relationships>
</file>

<file path=ppt/theme/_rels/theme11.xml.rels><?xml version="1.0" encoding="UTF-8" standalone="yes"?>
<Relationships xmlns="http://schemas.openxmlformats.org/package/2006/relationships"><Relationship Id="rId1" Type="http://schemas.openxmlformats.org/officeDocument/2006/relationships/image" Target="../media/image2.jpeg"/></Relationships>
</file>

<file path=ppt/theme/_rels/them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13.xml.rels><?xml version="1.0" encoding="UTF-8" standalone="yes"?>
<Relationships xmlns="http://schemas.openxmlformats.org/package/2006/relationships"><Relationship Id="rId1" Type="http://schemas.openxmlformats.org/officeDocument/2006/relationships/image" Target="../media/image2.jpeg"/></Relationships>
</file>

<file path=ppt/theme/_rels/theme14.xml.rels><?xml version="1.0" encoding="UTF-8" standalone="yes"?>
<Relationships xmlns="http://schemas.openxmlformats.org/package/2006/relationships"><Relationship Id="rId1" Type="http://schemas.openxmlformats.org/officeDocument/2006/relationships/image" Target="../media/image2.jpeg"/></Relationships>
</file>

<file path=ppt/theme/_rels/them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16.xml.rels><?xml version="1.0" encoding="UTF-8" standalone="yes"?>
<Relationships xmlns="http://schemas.openxmlformats.org/package/2006/relationships"><Relationship Id="rId1" Type="http://schemas.openxmlformats.org/officeDocument/2006/relationships/image" Target="../media/image2.jpeg"/></Relationships>
</file>

<file path=ppt/theme/_rels/theme18.xml.rels><?xml version="1.0" encoding="UTF-8" standalone="yes"?>
<Relationships xmlns="http://schemas.openxmlformats.org/package/2006/relationships"><Relationship Id="rId1" Type="http://schemas.openxmlformats.org/officeDocument/2006/relationships/image" Target="../media/image2.jpeg"/></Relationships>
</file>

<file path=ppt/theme/_rels/them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20.xml.rels><?xml version="1.0" encoding="UTF-8" standalone="yes"?>
<Relationships xmlns="http://schemas.openxmlformats.org/package/2006/relationships"><Relationship Id="rId1" Type="http://schemas.openxmlformats.org/officeDocument/2006/relationships/image" Target="../media/image2.jpeg"/></Relationships>
</file>

<file path=ppt/theme/_rels/theme21.xml.rels><?xml version="1.0" encoding="UTF-8" standalone="yes"?>
<Relationships xmlns="http://schemas.openxmlformats.org/package/2006/relationships"><Relationship Id="rId1" Type="http://schemas.openxmlformats.org/officeDocument/2006/relationships/image" Target="../media/image2.jpeg"/></Relationships>
</file>

<file path=ppt/theme/_rels/them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23.xml.rels><?xml version="1.0" encoding="UTF-8" standalone="yes"?>
<Relationships xmlns="http://schemas.openxmlformats.org/package/2006/relationships"><Relationship Id="rId1" Type="http://schemas.openxmlformats.org/officeDocument/2006/relationships/image" Target="../media/image2.jpeg"/></Relationships>
</file>

<file path=ppt/theme/_rels/theme24.xml.rels><?xml version="1.0" encoding="UTF-8" standalone="yes"?>
<Relationships xmlns="http://schemas.openxmlformats.org/package/2006/relationships"><Relationship Id="rId1" Type="http://schemas.openxmlformats.org/officeDocument/2006/relationships/image" Target="../media/image2.jpeg"/></Relationships>
</file>

<file path=ppt/theme/_rels/them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26.xml.rels><?xml version="1.0" encoding="UTF-8" standalone="yes"?>
<Relationships xmlns="http://schemas.openxmlformats.org/package/2006/relationships"><Relationship Id="rId1" Type="http://schemas.openxmlformats.org/officeDocument/2006/relationships/image" Target="../media/image2.jpeg"/></Relationships>
</file>

<file path=ppt/theme/_rels/theme27.xml.rels><?xml version="1.0" encoding="UTF-8" standalone="yes"?>
<Relationships xmlns="http://schemas.openxmlformats.org/package/2006/relationships"><Relationship Id="rId1" Type="http://schemas.openxmlformats.org/officeDocument/2006/relationships/image" Target="../media/image2.jpeg"/></Relationships>
</file>

<file path=ppt/theme/_rels/them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29.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30.xml.rels><?xml version="1.0" encoding="UTF-8" standalone="yes"?>
<Relationships xmlns="http://schemas.openxmlformats.org/package/2006/relationships"><Relationship Id="rId1" Type="http://schemas.openxmlformats.org/officeDocument/2006/relationships/image" Target="../media/image2.jpeg"/></Relationships>
</file>

<file path=ppt/theme/_rels/them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32.xml.rels><?xml version="1.0" encoding="UTF-8" standalone="yes"?>
<Relationships xmlns="http://schemas.openxmlformats.org/package/2006/relationships"><Relationship Id="rId1" Type="http://schemas.openxmlformats.org/officeDocument/2006/relationships/image" Target="../media/image2.jpeg"/></Relationships>
</file>

<file path=ppt/theme/_rels/theme33.xml.rels><?xml version="1.0" encoding="UTF-8" standalone="yes"?>
<Relationships xmlns="http://schemas.openxmlformats.org/package/2006/relationships"><Relationship Id="rId1" Type="http://schemas.openxmlformats.org/officeDocument/2006/relationships/image" Target="../media/image2.jpeg"/></Relationships>
</file>

<file path=ppt/theme/_rels/them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35.xml.rels><?xml version="1.0" encoding="UTF-8" standalone="yes"?>
<Relationships xmlns="http://schemas.openxmlformats.org/package/2006/relationships"><Relationship Id="rId1" Type="http://schemas.openxmlformats.org/officeDocument/2006/relationships/image" Target="../media/image2.jpeg"/></Relationships>
</file>

<file path=ppt/theme/_rels/theme36.xml.rels><?xml version="1.0" encoding="UTF-8" standalone="yes"?>
<Relationships xmlns="http://schemas.openxmlformats.org/package/2006/relationships"><Relationship Id="rId1" Type="http://schemas.openxmlformats.org/officeDocument/2006/relationships/image" Target="../media/image2.jpeg"/></Relationships>
</file>

<file path=ppt/theme/_rels/them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38.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_rels/theme8.xml.rels><?xml version="1.0" encoding="UTF-8" standalone="yes"?>
<Relationships xmlns="http://schemas.openxmlformats.org/package/2006/relationships"><Relationship Id="rId1" Type="http://schemas.openxmlformats.org/officeDocument/2006/relationships/image" Target="../media/image2.jpeg"/></Relationships>
</file>

<file path=ppt/theme/_rels/them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Theme2">
  <a:themeElements>
    <a:clrScheme name="ANB 1">
      <a:dk1>
        <a:srgbClr val="4477AA"/>
      </a:dk1>
      <a:lt1>
        <a:srgbClr val="FFFFFF"/>
      </a:lt1>
      <a:dk2>
        <a:srgbClr val="555555"/>
      </a:dk2>
      <a:lt2>
        <a:srgbClr val="F5F5F5"/>
      </a:lt2>
      <a:accent1>
        <a:srgbClr val="8DC73F"/>
      </a:accent1>
      <a:accent2>
        <a:srgbClr val="4477AA"/>
      </a:accent2>
      <a:accent3>
        <a:srgbClr val="F7F7F7"/>
      </a:accent3>
      <a:accent4>
        <a:srgbClr val="104376"/>
      </a:accent4>
      <a:accent5>
        <a:srgbClr val="5B9BD5"/>
      </a:accent5>
      <a:accent6>
        <a:srgbClr val="70AD47"/>
      </a:accent6>
      <a:hlink>
        <a:srgbClr val="005E9B"/>
      </a:hlink>
      <a:folHlink>
        <a:srgbClr val="005E9B"/>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id="{B4E9FF1E-52D6-41C3-9F7D-8BFBB9544DF1}" vid="{C2B1508E-49E1-441C-9203-00CEAF151EB2}"/>
    </a:ext>
  </a:extLst>
</a:theme>
</file>

<file path=ppt/theme/theme10.xml><?xml version="1.0" encoding="utf-8"?>
<a:theme xmlns:a="http://schemas.openxmlformats.org/drawingml/2006/main" name="FSA PowerPoint Theme">
  <a:themeElements>
    <a:clrScheme name="Metal">
      <a:dk1>
        <a:sysClr val="windowText" lastClr="000000"/>
      </a:dk1>
      <a:lt1>
        <a:sysClr val="window" lastClr="FFFFFF"/>
      </a:lt1>
      <a:dk2>
        <a:srgbClr val="32363B"/>
      </a:dk2>
      <a:lt2>
        <a:srgbClr val="CACFD3"/>
      </a:lt2>
      <a:accent1>
        <a:srgbClr val="6283AD"/>
      </a:accent1>
      <a:accent2>
        <a:srgbClr val="324966"/>
      </a:accent2>
      <a:accent3>
        <a:srgbClr val="5B9EA4"/>
      </a:accent3>
      <a:accent4>
        <a:srgbClr val="1D5B57"/>
      </a:accent4>
      <a:accent5>
        <a:srgbClr val="1B4430"/>
      </a:accent5>
      <a:accent6>
        <a:srgbClr val="2F3C35"/>
      </a:accent6>
      <a:hlink>
        <a:srgbClr val="ED7307"/>
      </a:hlink>
      <a:folHlink>
        <a:srgbClr val="6D6F7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SA PowerPoint Theme" id="{03D0FBE9-F7D0-4239-A3AD-7F1526FB93EB}" vid="{CCF77CD0-8F7A-4AE3-BFF1-822184524619}"/>
    </a:ext>
  </a:extLst>
</a:theme>
</file>

<file path=ppt/theme/theme11.xml><?xml version="1.0" encoding="utf-8"?>
<a:theme xmlns:a="http://schemas.openxmlformats.org/drawingml/2006/main" name="3_FL Sheriffs Webinar Template">
  <a:themeElements>
    <a:clrScheme name="Metal">
      <a:dk1>
        <a:sysClr val="windowText" lastClr="000000"/>
      </a:dk1>
      <a:lt1>
        <a:sysClr val="window" lastClr="FFFFFF"/>
      </a:lt1>
      <a:dk2>
        <a:srgbClr val="32363B"/>
      </a:dk2>
      <a:lt2>
        <a:srgbClr val="CACFD3"/>
      </a:lt2>
      <a:accent1>
        <a:srgbClr val="6283AD"/>
      </a:accent1>
      <a:accent2>
        <a:srgbClr val="324966"/>
      </a:accent2>
      <a:accent3>
        <a:srgbClr val="5B9EA4"/>
      </a:accent3>
      <a:accent4>
        <a:srgbClr val="1D5B57"/>
      </a:accent4>
      <a:accent5>
        <a:srgbClr val="1B4430"/>
      </a:accent5>
      <a:accent6>
        <a:srgbClr val="2F3C35"/>
      </a:accent6>
      <a:hlink>
        <a:srgbClr val="ED7307"/>
      </a:hlink>
      <a:folHlink>
        <a:srgbClr val="6D6F7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3_Civic">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3.xml><?xml version="1.0" encoding="utf-8"?>
<a:theme xmlns:a="http://schemas.openxmlformats.org/drawingml/2006/main" name="3_FSA PowerPoint Theme">
  <a:themeElements>
    <a:clrScheme name="Metal">
      <a:dk1>
        <a:sysClr val="windowText" lastClr="000000"/>
      </a:dk1>
      <a:lt1>
        <a:sysClr val="window" lastClr="FFFFFF"/>
      </a:lt1>
      <a:dk2>
        <a:srgbClr val="32363B"/>
      </a:dk2>
      <a:lt2>
        <a:srgbClr val="CACFD3"/>
      </a:lt2>
      <a:accent1>
        <a:srgbClr val="6283AD"/>
      </a:accent1>
      <a:accent2>
        <a:srgbClr val="324966"/>
      </a:accent2>
      <a:accent3>
        <a:srgbClr val="5B9EA4"/>
      </a:accent3>
      <a:accent4>
        <a:srgbClr val="1D5B57"/>
      </a:accent4>
      <a:accent5>
        <a:srgbClr val="1B4430"/>
      </a:accent5>
      <a:accent6>
        <a:srgbClr val="2F3C35"/>
      </a:accent6>
      <a:hlink>
        <a:srgbClr val="ED7307"/>
      </a:hlink>
      <a:folHlink>
        <a:srgbClr val="6D6F7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SA PowerPoint Theme" id="{03D0FBE9-F7D0-4239-A3AD-7F1526FB93EB}" vid="{CCF77CD0-8F7A-4AE3-BFF1-822184524619}"/>
    </a:ext>
  </a:extLst>
</a:theme>
</file>

<file path=ppt/theme/theme14.xml><?xml version="1.0" encoding="utf-8"?>
<a:theme xmlns:a="http://schemas.openxmlformats.org/drawingml/2006/main" name="4_FL Sheriffs Webinar Template">
  <a:themeElements>
    <a:clrScheme name="Metal">
      <a:dk1>
        <a:sysClr val="windowText" lastClr="000000"/>
      </a:dk1>
      <a:lt1>
        <a:sysClr val="window" lastClr="FFFFFF"/>
      </a:lt1>
      <a:dk2>
        <a:srgbClr val="32363B"/>
      </a:dk2>
      <a:lt2>
        <a:srgbClr val="CACFD3"/>
      </a:lt2>
      <a:accent1>
        <a:srgbClr val="6283AD"/>
      </a:accent1>
      <a:accent2>
        <a:srgbClr val="324966"/>
      </a:accent2>
      <a:accent3>
        <a:srgbClr val="5B9EA4"/>
      </a:accent3>
      <a:accent4>
        <a:srgbClr val="1D5B57"/>
      </a:accent4>
      <a:accent5>
        <a:srgbClr val="1B4430"/>
      </a:accent5>
      <a:accent6>
        <a:srgbClr val="2F3C35"/>
      </a:accent6>
      <a:hlink>
        <a:srgbClr val="ED7307"/>
      </a:hlink>
      <a:folHlink>
        <a:srgbClr val="6D6F7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4_Civic">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6.xml><?xml version="1.0" encoding="utf-8"?>
<a:theme xmlns:a="http://schemas.openxmlformats.org/drawingml/2006/main" name="4_FSA PowerPoint Theme">
  <a:themeElements>
    <a:clrScheme name="Metal">
      <a:dk1>
        <a:sysClr val="windowText" lastClr="000000"/>
      </a:dk1>
      <a:lt1>
        <a:sysClr val="window" lastClr="FFFFFF"/>
      </a:lt1>
      <a:dk2>
        <a:srgbClr val="32363B"/>
      </a:dk2>
      <a:lt2>
        <a:srgbClr val="CACFD3"/>
      </a:lt2>
      <a:accent1>
        <a:srgbClr val="6283AD"/>
      </a:accent1>
      <a:accent2>
        <a:srgbClr val="324966"/>
      </a:accent2>
      <a:accent3>
        <a:srgbClr val="5B9EA4"/>
      </a:accent3>
      <a:accent4>
        <a:srgbClr val="1D5B57"/>
      </a:accent4>
      <a:accent5>
        <a:srgbClr val="1B4430"/>
      </a:accent5>
      <a:accent6>
        <a:srgbClr val="2F3C35"/>
      </a:accent6>
      <a:hlink>
        <a:srgbClr val="ED7307"/>
      </a:hlink>
      <a:folHlink>
        <a:srgbClr val="6D6F7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SA PowerPoint Theme" id="{03D0FBE9-F7D0-4239-A3AD-7F1526FB93EB}" vid="{CCF77CD0-8F7A-4AE3-BFF1-822184524619}"/>
    </a:ext>
  </a:extLst>
</a:theme>
</file>

<file path=ppt/theme/theme17.xml><?xml version="1.0" encoding="utf-8"?>
<a:theme xmlns:a="http://schemas.openxmlformats.org/drawingml/2006/main" name="Theme1">
  <a:themeElements>
    <a:clrScheme name="ANB 1">
      <a:dk1>
        <a:srgbClr val="4477AA"/>
      </a:dk1>
      <a:lt1>
        <a:srgbClr val="FFFFFF"/>
      </a:lt1>
      <a:dk2>
        <a:srgbClr val="555555"/>
      </a:dk2>
      <a:lt2>
        <a:srgbClr val="F5F5F5"/>
      </a:lt2>
      <a:accent1>
        <a:srgbClr val="8DC73F"/>
      </a:accent1>
      <a:accent2>
        <a:srgbClr val="4477AA"/>
      </a:accent2>
      <a:accent3>
        <a:srgbClr val="F7F7F7"/>
      </a:accent3>
      <a:accent4>
        <a:srgbClr val="104376"/>
      </a:accent4>
      <a:accent5>
        <a:srgbClr val="5B9BD5"/>
      </a:accent5>
      <a:accent6>
        <a:srgbClr val="70AD47"/>
      </a:accent6>
      <a:hlink>
        <a:srgbClr val="005E9B"/>
      </a:hlink>
      <a:folHlink>
        <a:srgbClr val="005E9B"/>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3AB99C88-C1FB-4C09-BED0-FC30FCDA7865}" vid="{BBCCA457-2BE9-453E-8018-B5663648F742}"/>
    </a:ext>
  </a:extLst>
</a:theme>
</file>

<file path=ppt/theme/theme18.xml><?xml version="1.0" encoding="utf-8"?>
<a:theme xmlns:a="http://schemas.openxmlformats.org/drawingml/2006/main" name="5_FL Sheriffs Webinar Template">
  <a:themeElements>
    <a:clrScheme name="Metal">
      <a:dk1>
        <a:sysClr val="windowText" lastClr="000000"/>
      </a:dk1>
      <a:lt1>
        <a:sysClr val="window" lastClr="FFFFFF"/>
      </a:lt1>
      <a:dk2>
        <a:srgbClr val="32363B"/>
      </a:dk2>
      <a:lt2>
        <a:srgbClr val="CACFD3"/>
      </a:lt2>
      <a:accent1>
        <a:srgbClr val="6283AD"/>
      </a:accent1>
      <a:accent2>
        <a:srgbClr val="324966"/>
      </a:accent2>
      <a:accent3>
        <a:srgbClr val="5B9EA4"/>
      </a:accent3>
      <a:accent4>
        <a:srgbClr val="1D5B57"/>
      </a:accent4>
      <a:accent5>
        <a:srgbClr val="1B4430"/>
      </a:accent5>
      <a:accent6>
        <a:srgbClr val="2F3C35"/>
      </a:accent6>
      <a:hlink>
        <a:srgbClr val="ED7307"/>
      </a:hlink>
      <a:folHlink>
        <a:srgbClr val="6D6F7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5_Civic">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FL Sheriffs Webinar Template">
  <a:themeElements>
    <a:clrScheme name="Metal">
      <a:dk1>
        <a:sysClr val="windowText" lastClr="000000"/>
      </a:dk1>
      <a:lt1>
        <a:sysClr val="window" lastClr="FFFFFF"/>
      </a:lt1>
      <a:dk2>
        <a:srgbClr val="32363B"/>
      </a:dk2>
      <a:lt2>
        <a:srgbClr val="CACFD3"/>
      </a:lt2>
      <a:accent1>
        <a:srgbClr val="6283AD"/>
      </a:accent1>
      <a:accent2>
        <a:srgbClr val="324966"/>
      </a:accent2>
      <a:accent3>
        <a:srgbClr val="5B9EA4"/>
      </a:accent3>
      <a:accent4>
        <a:srgbClr val="1D5B57"/>
      </a:accent4>
      <a:accent5>
        <a:srgbClr val="1B4430"/>
      </a:accent5>
      <a:accent6>
        <a:srgbClr val="2F3C35"/>
      </a:accent6>
      <a:hlink>
        <a:srgbClr val="ED7307"/>
      </a:hlink>
      <a:folHlink>
        <a:srgbClr val="6D6F7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5_FSA PowerPoint Theme">
  <a:themeElements>
    <a:clrScheme name="Metal">
      <a:dk1>
        <a:sysClr val="windowText" lastClr="000000"/>
      </a:dk1>
      <a:lt1>
        <a:sysClr val="window" lastClr="FFFFFF"/>
      </a:lt1>
      <a:dk2>
        <a:srgbClr val="32363B"/>
      </a:dk2>
      <a:lt2>
        <a:srgbClr val="CACFD3"/>
      </a:lt2>
      <a:accent1>
        <a:srgbClr val="6283AD"/>
      </a:accent1>
      <a:accent2>
        <a:srgbClr val="324966"/>
      </a:accent2>
      <a:accent3>
        <a:srgbClr val="5B9EA4"/>
      </a:accent3>
      <a:accent4>
        <a:srgbClr val="1D5B57"/>
      </a:accent4>
      <a:accent5>
        <a:srgbClr val="1B4430"/>
      </a:accent5>
      <a:accent6>
        <a:srgbClr val="2F3C35"/>
      </a:accent6>
      <a:hlink>
        <a:srgbClr val="ED7307"/>
      </a:hlink>
      <a:folHlink>
        <a:srgbClr val="6D6F7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SA PowerPoint Theme" id="{03D0FBE9-F7D0-4239-A3AD-7F1526FB93EB}" vid="{CCF77CD0-8F7A-4AE3-BFF1-822184524619}"/>
    </a:ext>
  </a:extLst>
</a:theme>
</file>

<file path=ppt/theme/theme21.xml><?xml version="1.0" encoding="utf-8"?>
<a:theme xmlns:a="http://schemas.openxmlformats.org/drawingml/2006/main" name="6_FL Sheriffs Webinar Template">
  <a:themeElements>
    <a:clrScheme name="Metal">
      <a:dk1>
        <a:sysClr val="windowText" lastClr="000000"/>
      </a:dk1>
      <a:lt1>
        <a:sysClr val="window" lastClr="FFFFFF"/>
      </a:lt1>
      <a:dk2>
        <a:srgbClr val="32363B"/>
      </a:dk2>
      <a:lt2>
        <a:srgbClr val="CACFD3"/>
      </a:lt2>
      <a:accent1>
        <a:srgbClr val="6283AD"/>
      </a:accent1>
      <a:accent2>
        <a:srgbClr val="324966"/>
      </a:accent2>
      <a:accent3>
        <a:srgbClr val="5B9EA4"/>
      </a:accent3>
      <a:accent4>
        <a:srgbClr val="1D5B57"/>
      </a:accent4>
      <a:accent5>
        <a:srgbClr val="1B4430"/>
      </a:accent5>
      <a:accent6>
        <a:srgbClr val="2F3C35"/>
      </a:accent6>
      <a:hlink>
        <a:srgbClr val="ED7307"/>
      </a:hlink>
      <a:folHlink>
        <a:srgbClr val="6D6F7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6_Civic">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3.xml><?xml version="1.0" encoding="utf-8"?>
<a:theme xmlns:a="http://schemas.openxmlformats.org/drawingml/2006/main" name="6_FSA PowerPoint Theme">
  <a:themeElements>
    <a:clrScheme name="Metal">
      <a:dk1>
        <a:sysClr val="windowText" lastClr="000000"/>
      </a:dk1>
      <a:lt1>
        <a:sysClr val="window" lastClr="FFFFFF"/>
      </a:lt1>
      <a:dk2>
        <a:srgbClr val="32363B"/>
      </a:dk2>
      <a:lt2>
        <a:srgbClr val="CACFD3"/>
      </a:lt2>
      <a:accent1>
        <a:srgbClr val="6283AD"/>
      </a:accent1>
      <a:accent2>
        <a:srgbClr val="324966"/>
      </a:accent2>
      <a:accent3>
        <a:srgbClr val="5B9EA4"/>
      </a:accent3>
      <a:accent4>
        <a:srgbClr val="1D5B57"/>
      </a:accent4>
      <a:accent5>
        <a:srgbClr val="1B4430"/>
      </a:accent5>
      <a:accent6>
        <a:srgbClr val="2F3C35"/>
      </a:accent6>
      <a:hlink>
        <a:srgbClr val="ED7307"/>
      </a:hlink>
      <a:folHlink>
        <a:srgbClr val="6D6F7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SA PowerPoint Theme" id="{03D0FBE9-F7D0-4239-A3AD-7F1526FB93EB}" vid="{CCF77CD0-8F7A-4AE3-BFF1-822184524619}"/>
    </a:ext>
  </a:extLst>
</a:theme>
</file>

<file path=ppt/theme/theme24.xml><?xml version="1.0" encoding="utf-8"?>
<a:theme xmlns:a="http://schemas.openxmlformats.org/drawingml/2006/main" name="7_FL Sheriffs Webinar Template">
  <a:themeElements>
    <a:clrScheme name="Metal">
      <a:dk1>
        <a:sysClr val="windowText" lastClr="000000"/>
      </a:dk1>
      <a:lt1>
        <a:sysClr val="window" lastClr="FFFFFF"/>
      </a:lt1>
      <a:dk2>
        <a:srgbClr val="32363B"/>
      </a:dk2>
      <a:lt2>
        <a:srgbClr val="CACFD3"/>
      </a:lt2>
      <a:accent1>
        <a:srgbClr val="6283AD"/>
      </a:accent1>
      <a:accent2>
        <a:srgbClr val="324966"/>
      </a:accent2>
      <a:accent3>
        <a:srgbClr val="5B9EA4"/>
      </a:accent3>
      <a:accent4>
        <a:srgbClr val="1D5B57"/>
      </a:accent4>
      <a:accent5>
        <a:srgbClr val="1B4430"/>
      </a:accent5>
      <a:accent6>
        <a:srgbClr val="2F3C35"/>
      </a:accent6>
      <a:hlink>
        <a:srgbClr val="ED7307"/>
      </a:hlink>
      <a:folHlink>
        <a:srgbClr val="6D6F7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7_Civic">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6.xml><?xml version="1.0" encoding="utf-8"?>
<a:theme xmlns:a="http://schemas.openxmlformats.org/drawingml/2006/main" name="7_FSA PowerPoint Theme">
  <a:themeElements>
    <a:clrScheme name="Metal">
      <a:dk1>
        <a:sysClr val="windowText" lastClr="000000"/>
      </a:dk1>
      <a:lt1>
        <a:sysClr val="window" lastClr="FFFFFF"/>
      </a:lt1>
      <a:dk2>
        <a:srgbClr val="32363B"/>
      </a:dk2>
      <a:lt2>
        <a:srgbClr val="CACFD3"/>
      </a:lt2>
      <a:accent1>
        <a:srgbClr val="6283AD"/>
      </a:accent1>
      <a:accent2>
        <a:srgbClr val="324966"/>
      </a:accent2>
      <a:accent3>
        <a:srgbClr val="5B9EA4"/>
      </a:accent3>
      <a:accent4>
        <a:srgbClr val="1D5B57"/>
      </a:accent4>
      <a:accent5>
        <a:srgbClr val="1B4430"/>
      </a:accent5>
      <a:accent6>
        <a:srgbClr val="2F3C35"/>
      </a:accent6>
      <a:hlink>
        <a:srgbClr val="ED7307"/>
      </a:hlink>
      <a:folHlink>
        <a:srgbClr val="6D6F7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SA PowerPoint Theme" id="{03D0FBE9-F7D0-4239-A3AD-7F1526FB93EB}" vid="{CCF77CD0-8F7A-4AE3-BFF1-822184524619}"/>
    </a:ext>
  </a:extLst>
</a:theme>
</file>

<file path=ppt/theme/theme27.xml><?xml version="1.0" encoding="utf-8"?>
<a:theme xmlns:a="http://schemas.openxmlformats.org/drawingml/2006/main" name="8_FL Sheriffs Webinar Template">
  <a:themeElements>
    <a:clrScheme name="Metal">
      <a:dk1>
        <a:sysClr val="windowText" lastClr="000000"/>
      </a:dk1>
      <a:lt1>
        <a:sysClr val="window" lastClr="FFFFFF"/>
      </a:lt1>
      <a:dk2>
        <a:srgbClr val="32363B"/>
      </a:dk2>
      <a:lt2>
        <a:srgbClr val="CACFD3"/>
      </a:lt2>
      <a:accent1>
        <a:srgbClr val="6283AD"/>
      </a:accent1>
      <a:accent2>
        <a:srgbClr val="324966"/>
      </a:accent2>
      <a:accent3>
        <a:srgbClr val="5B9EA4"/>
      </a:accent3>
      <a:accent4>
        <a:srgbClr val="1D5B57"/>
      </a:accent4>
      <a:accent5>
        <a:srgbClr val="1B4430"/>
      </a:accent5>
      <a:accent6>
        <a:srgbClr val="2F3C35"/>
      </a:accent6>
      <a:hlink>
        <a:srgbClr val="ED7307"/>
      </a:hlink>
      <a:folHlink>
        <a:srgbClr val="6D6F7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8.xml><?xml version="1.0" encoding="utf-8"?>
<a:theme xmlns:a="http://schemas.openxmlformats.org/drawingml/2006/main" name="8_Civic">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9.xml><?xml version="1.0" encoding="utf-8"?>
<a:theme xmlns:a="http://schemas.openxmlformats.org/drawingml/2006/main" name="8_FSA PowerPoint Theme">
  <a:themeElements>
    <a:clrScheme name="Metal">
      <a:dk1>
        <a:sysClr val="windowText" lastClr="000000"/>
      </a:dk1>
      <a:lt1>
        <a:sysClr val="window" lastClr="FFFFFF"/>
      </a:lt1>
      <a:dk2>
        <a:srgbClr val="32363B"/>
      </a:dk2>
      <a:lt2>
        <a:srgbClr val="CACFD3"/>
      </a:lt2>
      <a:accent1>
        <a:srgbClr val="6283AD"/>
      </a:accent1>
      <a:accent2>
        <a:srgbClr val="324966"/>
      </a:accent2>
      <a:accent3>
        <a:srgbClr val="5B9EA4"/>
      </a:accent3>
      <a:accent4>
        <a:srgbClr val="1D5B57"/>
      </a:accent4>
      <a:accent5>
        <a:srgbClr val="1B4430"/>
      </a:accent5>
      <a:accent6>
        <a:srgbClr val="2F3C35"/>
      </a:accent6>
      <a:hlink>
        <a:srgbClr val="ED7307"/>
      </a:hlink>
      <a:folHlink>
        <a:srgbClr val="6D6F7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SA PowerPoint Theme" id="{03D0FBE9-F7D0-4239-A3AD-7F1526FB93EB}" vid="{CCF77CD0-8F7A-4AE3-BFF1-822184524619}"/>
    </a:ext>
  </a:extLst>
</a:theme>
</file>

<file path=ppt/theme/theme3.xml><?xml version="1.0" encoding="utf-8"?>
<a:theme xmlns:a="http://schemas.openxmlformats.org/drawingml/2006/main" name="1_Civic">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0.xml><?xml version="1.0" encoding="utf-8"?>
<a:theme xmlns:a="http://schemas.openxmlformats.org/drawingml/2006/main" name="9_FL Sheriffs Webinar Template">
  <a:themeElements>
    <a:clrScheme name="Metal">
      <a:dk1>
        <a:sysClr val="windowText" lastClr="000000"/>
      </a:dk1>
      <a:lt1>
        <a:sysClr val="window" lastClr="FFFFFF"/>
      </a:lt1>
      <a:dk2>
        <a:srgbClr val="32363B"/>
      </a:dk2>
      <a:lt2>
        <a:srgbClr val="CACFD3"/>
      </a:lt2>
      <a:accent1>
        <a:srgbClr val="6283AD"/>
      </a:accent1>
      <a:accent2>
        <a:srgbClr val="324966"/>
      </a:accent2>
      <a:accent3>
        <a:srgbClr val="5B9EA4"/>
      </a:accent3>
      <a:accent4>
        <a:srgbClr val="1D5B57"/>
      </a:accent4>
      <a:accent5>
        <a:srgbClr val="1B4430"/>
      </a:accent5>
      <a:accent6>
        <a:srgbClr val="2F3C35"/>
      </a:accent6>
      <a:hlink>
        <a:srgbClr val="ED7307"/>
      </a:hlink>
      <a:folHlink>
        <a:srgbClr val="6D6F7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1.xml><?xml version="1.0" encoding="utf-8"?>
<a:theme xmlns:a="http://schemas.openxmlformats.org/drawingml/2006/main" name="9_Civic">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2.xml><?xml version="1.0" encoding="utf-8"?>
<a:theme xmlns:a="http://schemas.openxmlformats.org/drawingml/2006/main" name="9_FSA PowerPoint Theme">
  <a:themeElements>
    <a:clrScheme name="Metal">
      <a:dk1>
        <a:sysClr val="windowText" lastClr="000000"/>
      </a:dk1>
      <a:lt1>
        <a:sysClr val="window" lastClr="FFFFFF"/>
      </a:lt1>
      <a:dk2>
        <a:srgbClr val="32363B"/>
      </a:dk2>
      <a:lt2>
        <a:srgbClr val="CACFD3"/>
      </a:lt2>
      <a:accent1>
        <a:srgbClr val="6283AD"/>
      </a:accent1>
      <a:accent2>
        <a:srgbClr val="324966"/>
      </a:accent2>
      <a:accent3>
        <a:srgbClr val="5B9EA4"/>
      </a:accent3>
      <a:accent4>
        <a:srgbClr val="1D5B57"/>
      </a:accent4>
      <a:accent5>
        <a:srgbClr val="1B4430"/>
      </a:accent5>
      <a:accent6>
        <a:srgbClr val="2F3C35"/>
      </a:accent6>
      <a:hlink>
        <a:srgbClr val="ED7307"/>
      </a:hlink>
      <a:folHlink>
        <a:srgbClr val="6D6F7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SA PowerPoint Theme" id="{03D0FBE9-F7D0-4239-A3AD-7F1526FB93EB}" vid="{CCF77CD0-8F7A-4AE3-BFF1-822184524619}"/>
    </a:ext>
  </a:extLst>
</a:theme>
</file>

<file path=ppt/theme/theme33.xml><?xml version="1.0" encoding="utf-8"?>
<a:theme xmlns:a="http://schemas.openxmlformats.org/drawingml/2006/main" name="10_FL Sheriffs Webinar Template">
  <a:themeElements>
    <a:clrScheme name="Metal">
      <a:dk1>
        <a:sysClr val="windowText" lastClr="000000"/>
      </a:dk1>
      <a:lt1>
        <a:sysClr val="window" lastClr="FFFFFF"/>
      </a:lt1>
      <a:dk2>
        <a:srgbClr val="32363B"/>
      </a:dk2>
      <a:lt2>
        <a:srgbClr val="CACFD3"/>
      </a:lt2>
      <a:accent1>
        <a:srgbClr val="6283AD"/>
      </a:accent1>
      <a:accent2>
        <a:srgbClr val="324966"/>
      </a:accent2>
      <a:accent3>
        <a:srgbClr val="5B9EA4"/>
      </a:accent3>
      <a:accent4>
        <a:srgbClr val="1D5B57"/>
      </a:accent4>
      <a:accent5>
        <a:srgbClr val="1B4430"/>
      </a:accent5>
      <a:accent6>
        <a:srgbClr val="2F3C35"/>
      </a:accent6>
      <a:hlink>
        <a:srgbClr val="ED7307"/>
      </a:hlink>
      <a:folHlink>
        <a:srgbClr val="6D6F7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4.xml><?xml version="1.0" encoding="utf-8"?>
<a:theme xmlns:a="http://schemas.openxmlformats.org/drawingml/2006/main" name="10_Civic">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5.xml><?xml version="1.0" encoding="utf-8"?>
<a:theme xmlns:a="http://schemas.openxmlformats.org/drawingml/2006/main" name="10_FSA PowerPoint Theme">
  <a:themeElements>
    <a:clrScheme name="Metal">
      <a:dk1>
        <a:sysClr val="windowText" lastClr="000000"/>
      </a:dk1>
      <a:lt1>
        <a:sysClr val="window" lastClr="FFFFFF"/>
      </a:lt1>
      <a:dk2>
        <a:srgbClr val="32363B"/>
      </a:dk2>
      <a:lt2>
        <a:srgbClr val="CACFD3"/>
      </a:lt2>
      <a:accent1>
        <a:srgbClr val="6283AD"/>
      </a:accent1>
      <a:accent2>
        <a:srgbClr val="324966"/>
      </a:accent2>
      <a:accent3>
        <a:srgbClr val="5B9EA4"/>
      </a:accent3>
      <a:accent4>
        <a:srgbClr val="1D5B57"/>
      </a:accent4>
      <a:accent5>
        <a:srgbClr val="1B4430"/>
      </a:accent5>
      <a:accent6>
        <a:srgbClr val="2F3C35"/>
      </a:accent6>
      <a:hlink>
        <a:srgbClr val="ED7307"/>
      </a:hlink>
      <a:folHlink>
        <a:srgbClr val="6D6F7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SA PowerPoint Theme" id="{03D0FBE9-F7D0-4239-A3AD-7F1526FB93EB}" vid="{CCF77CD0-8F7A-4AE3-BFF1-822184524619}"/>
    </a:ext>
  </a:extLst>
</a:theme>
</file>

<file path=ppt/theme/theme36.xml><?xml version="1.0" encoding="utf-8"?>
<a:theme xmlns:a="http://schemas.openxmlformats.org/drawingml/2006/main" name="11_FL Sheriffs Webinar Template">
  <a:themeElements>
    <a:clrScheme name="Metal">
      <a:dk1>
        <a:sysClr val="windowText" lastClr="000000"/>
      </a:dk1>
      <a:lt1>
        <a:sysClr val="window" lastClr="FFFFFF"/>
      </a:lt1>
      <a:dk2>
        <a:srgbClr val="32363B"/>
      </a:dk2>
      <a:lt2>
        <a:srgbClr val="CACFD3"/>
      </a:lt2>
      <a:accent1>
        <a:srgbClr val="6283AD"/>
      </a:accent1>
      <a:accent2>
        <a:srgbClr val="324966"/>
      </a:accent2>
      <a:accent3>
        <a:srgbClr val="5B9EA4"/>
      </a:accent3>
      <a:accent4>
        <a:srgbClr val="1D5B57"/>
      </a:accent4>
      <a:accent5>
        <a:srgbClr val="1B4430"/>
      </a:accent5>
      <a:accent6>
        <a:srgbClr val="2F3C35"/>
      </a:accent6>
      <a:hlink>
        <a:srgbClr val="ED7307"/>
      </a:hlink>
      <a:folHlink>
        <a:srgbClr val="6D6F7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7.xml><?xml version="1.0" encoding="utf-8"?>
<a:theme xmlns:a="http://schemas.openxmlformats.org/drawingml/2006/main" name="11_Civic">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8.xml><?xml version="1.0" encoding="utf-8"?>
<a:theme xmlns:a="http://schemas.openxmlformats.org/drawingml/2006/main" name="11_FSA PowerPoint Theme">
  <a:themeElements>
    <a:clrScheme name="Metal">
      <a:dk1>
        <a:sysClr val="windowText" lastClr="000000"/>
      </a:dk1>
      <a:lt1>
        <a:sysClr val="window" lastClr="FFFFFF"/>
      </a:lt1>
      <a:dk2>
        <a:srgbClr val="32363B"/>
      </a:dk2>
      <a:lt2>
        <a:srgbClr val="CACFD3"/>
      </a:lt2>
      <a:accent1>
        <a:srgbClr val="6283AD"/>
      </a:accent1>
      <a:accent2>
        <a:srgbClr val="324966"/>
      </a:accent2>
      <a:accent3>
        <a:srgbClr val="5B9EA4"/>
      </a:accent3>
      <a:accent4>
        <a:srgbClr val="1D5B57"/>
      </a:accent4>
      <a:accent5>
        <a:srgbClr val="1B4430"/>
      </a:accent5>
      <a:accent6>
        <a:srgbClr val="2F3C35"/>
      </a:accent6>
      <a:hlink>
        <a:srgbClr val="ED7307"/>
      </a:hlink>
      <a:folHlink>
        <a:srgbClr val="6D6F7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SA PowerPoint Theme" id="{03D0FBE9-F7D0-4239-A3AD-7F1526FB93EB}" vid="{CCF77CD0-8F7A-4AE3-BFF1-822184524619}"/>
    </a:ext>
  </a:extLst>
</a:theme>
</file>

<file path=ppt/theme/theme39.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1_FSA PowerPoint Theme">
  <a:themeElements>
    <a:clrScheme name="Metal">
      <a:dk1>
        <a:sysClr val="windowText" lastClr="000000"/>
      </a:dk1>
      <a:lt1>
        <a:sysClr val="window" lastClr="FFFFFF"/>
      </a:lt1>
      <a:dk2>
        <a:srgbClr val="32363B"/>
      </a:dk2>
      <a:lt2>
        <a:srgbClr val="CACFD3"/>
      </a:lt2>
      <a:accent1>
        <a:srgbClr val="6283AD"/>
      </a:accent1>
      <a:accent2>
        <a:srgbClr val="324966"/>
      </a:accent2>
      <a:accent3>
        <a:srgbClr val="5B9EA4"/>
      </a:accent3>
      <a:accent4>
        <a:srgbClr val="1D5B57"/>
      </a:accent4>
      <a:accent5>
        <a:srgbClr val="1B4430"/>
      </a:accent5>
      <a:accent6>
        <a:srgbClr val="2F3C35"/>
      </a:accent6>
      <a:hlink>
        <a:srgbClr val="ED7307"/>
      </a:hlink>
      <a:folHlink>
        <a:srgbClr val="6D6F7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SA PowerPoint Theme" id="{03D0FBE9-F7D0-4239-A3AD-7F1526FB93EB}" vid="{CCF77CD0-8F7A-4AE3-BFF1-822184524619}"/>
    </a:ext>
  </a:extLst>
</a:theme>
</file>

<file path=ppt/theme/theme5.xml><?xml version="1.0" encoding="utf-8"?>
<a:theme xmlns:a="http://schemas.openxmlformats.org/drawingml/2006/main" name="FL Sheriffs Webinar Template">
  <a:themeElements>
    <a:clrScheme name="Metal">
      <a:dk1>
        <a:sysClr val="windowText" lastClr="000000"/>
      </a:dk1>
      <a:lt1>
        <a:sysClr val="window" lastClr="FFFFFF"/>
      </a:lt1>
      <a:dk2>
        <a:srgbClr val="32363B"/>
      </a:dk2>
      <a:lt2>
        <a:srgbClr val="CACFD3"/>
      </a:lt2>
      <a:accent1>
        <a:srgbClr val="6283AD"/>
      </a:accent1>
      <a:accent2>
        <a:srgbClr val="324966"/>
      </a:accent2>
      <a:accent3>
        <a:srgbClr val="5B9EA4"/>
      </a:accent3>
      <a:accent4>
        <a:srgbClr val="1D5B57"/>
      </a:accent4>
      <a:accent5>
        <a:srgbClr val="1B4430"/>
      </a:accent5>
      <a:accent6>
        <a:srgbClr val="2F3C35"/>
      </a:accent6>
      <a:hlink>
        <a:srgbClr val="ED7307"/>
      </a:hlink>
      <a:folHlink>
        <a:srgbClr val="6D6F7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Civic">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2_FSA PowerPoint Theme">
  <a:themeElements>
    <a:clrScheme name="Metal">
      <a:dk1>
        <a:sysClr val="windowText" lastClr="000000"/>
      </a:dk1>
      <a:lt1>
        <a:sysClr val="window" lastClr="FFFFFF"/>
      </a:lt1>
      <a:dk2>
        <a:srgbClr val="32363B"/>
      </a:dk2>
      <a:lt2>
        <a:srgbClr val="CACFD3"/>
      </a:lt2>
      <a:accent1>
        <a:srgbClr val="6283AD"/>
      </a:accent1>
      <a:accent2>
        <a:srgbClr val="324966"/>
      </a:accent2>
      <a:accent3>
        <a:srgbClr val="5B9EA4"/>
      </a:accent3>
      <a:accent4>
        <a:srgbClr val="1D5B57"/>
      </a:accent4>
      <a:accent5>
        <a:srgbClr val="1B4430"/>
      </a:accent5>
      <a:accent6>
        <a:srgbClr val="2F3C35"/>
      </a:accent6>
      <a:hlink>
        <a:srgbClr val="ED7307"/>
      </a:hlink>
      <a:folHlink>
        <a:srgbClr val="6D6F7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SA PowerPoint Theme" id="{03D0FBE9-F7D0-4239-A3AD-7F1526FB93EB}" vid="{CCF77CD0-8F7A-4AE3-BFF1-822184524619}"/>
    </a:ext>
  </a:extLst>
</a:theme>
</file>

<file path=ppt/theme/theme8.xml><?xml version="1.0" encoding="utf-8"?>
<a:theme xmlns:a="http://schemas.openxmlformats.org/drawingml/2006/main" name="2_FL Sheriffs Webinar Template">
  <a:themeElements>
    <a:clrScheme name="Metal">
      <a:dk1>
        <a:sysClr val="windowText" lastClr="000000"/>
      </a:dk1>
      <a:lt1>
        <a:sysClr val="window" lastClr="FFFFFF"/>
      </a:lt1>
      <a:dk2>
        <a:srgbClr val="32363B"/>
      </a:dk2>
      <a:lt2>
        <a:srgbClr val="CACFD3"/>
      </a:lt2>
      <a:accent1>
        <a:srgbClr val="6283AD"/>
      </a:accent1>
      <a:accent2>
        <a:srgbClr val="324966"/>
      </a:accent2>
      <a:accent3>
        <a:srgbClr val="5B9EA4"/>
      </a:accent3>
      <a:accent4>
        <a:srgbClr val="1D5B57"/>
      </a:accent4>
      <a:accent5>
        <a:srgbClr val="1B4430"/>
      </a:accent5>
      <a:accent6>
        <a:srgbClr val="2F3C35"/>
      </a:accent6>
      <a:hlink>
        <a:srgbClr val="ED7307"/>
      </a:hlink>
      <a:folHlink>
        <a:srgbClr val="6D6F7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Civic">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1ab9505-ba17-4c94-a474-cc1f9b6ef00d">
      <Terms xmlns="http://schemas.microsoft.com/office/infopath/2007/PartnerControls"/>
    </lcf76f155ced4ddcb4097134ff3c332f>
    <LikesCount xmlns="http://schemas.microsoft.com/sharepoint/v3" xsi:nil="true"/>
    <_ip_UnifiedCompliancePolicyUIAction xmlns="http://schemas.microsoft.com/sharepoint/v3" xsi:nil="true"/>
    <Ratings xmlns="http://schemas.microsoft.com/sharepoint/v3" xsi:nil="true"/>
    <LikedBy xmlns="http://schemas.microsoft.com/sharepoint/v3">
      <UserInfo>
        <DisplayName/>
        <AccountId xsi:nil="true"/>
        <AccountType/>
      </UserInfo>
    </LikedBy>
    <_ip_UnifiedCompliancePolicyProperties xmlns="http://schemas.microsoft.com/sharepoint/v3" xsi:nil="true"/>
    <TaxCatchAll xmlns="c8487d53-4812-4d51-9592-8817547f4ca4" xsi:nil="true"/>
    <p7673987724a4bd9bfa19ac69d67c700 xmlns="c1ab9505-ba17-4c94-a474-cc1f9b6ef00d">
      <Terms xmlns="http://schemas.microsoft.com/office/infopath/2007/PartnerControls"/>
    </p7673987724a4bd9bfa19ac69d67c700>
    <RatedBy xmlns="http://schemas.microsoft.com/sharepoint/v3">
      <UserInfo>
        <DisplayName/>
        <AccountId xsi:nil="true"/>
        <AccountType/>
      </UserInfo>
    </RatedBy>
    <_dlc_DocId xmlns="c8487d53-4812-4d51-9592-8817547f4ca4">SPDN-868764429-3639850</_dlc_DocId>
    <_dlc_DocIdUrl xmlns="c8487d53-4812-4d51-9592-8817547f4ca4">
      <Url>https://anblaw.sharepoint.com/_layouts/15/DocIdRedir.aspx?ID=SPDN-868764429-3639850</Url>
      <Description>SPDN-868764429-3639850</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E47ED21C28E0241B537BC6392D971BD" ma:contentTypeVersion="58" ma:contentTypeDescription="Create a new document." ma:contentTypeScope="" ma:versionID="d24f6229d2882182f85c58fc13d71d58">
  <xsd:schema xmlns:xsd="http://www.w3.org/2001/XMLSchema" xmlns:xs="http://www.w3.org/2001/XMLSchema" xmlns:p="http://schemas.microsoft.com/office/2006/metadata/properties" xmlns:ns1="http://schemas.microsoft.com/sharepoint/v3" xmlns:ns2="c8487d53-4812-4d51-9592-8817547f4ca4" xmlns:ns3="c1ab9505-ba17-4c94-a474-cc1f9b6ef00d" targetNamespace="http://schemas.microsoft.com/office/2006/metadata/properties" ma:root="true" ma:fieldsID="f297eae2c118534010af06a7167893e2" ns1:_="" ns2:_="" ns3:_="">
    <xsd:import namespace="http://schemas.microsoft.com/sharepoint/v3"/>
    <xsd:import namespace="c8487d53-4812-4d51-9592-8817547f4ca4"/>
    <xsd:import namespace="c1ab9505-ba17-4c94-a474-cc1f9b6ef00d"/>
    <xsd:element name="properties">
      <xsd:complexType>
        <xsd:sequence>
          <xsd:element name="documentManagement">
            <xsd:complexType>
              <xsd:all>
                <xsd:element ref="ns2:SharedWithUsers" minOccurs="0"/>
                <xsd:element ref="ns2:SharedWithDetails" minOccurs="0"/>
                <xsd:element ref="ns2:_dlc_DocId" minOccurs="0"/>
                <xsd:element ref="ns2:_dlc_DocIdUrl" minOccurs="0"/>
                <xsd:element ref="ns2:_dlc_DocIdPersistId"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1:AverageRating" minOccurs="0"/>
                <xsd:element ref="ns1:RatingCount" minOccurs="0"/>
                <xsd:element ref="ns1:RatedBy" minOccurs="0"/>
                <xsd:element ref="ns1:Ratings" minOccurs="0"/>
                <xsd:element ref="ns1:LikesCount" minOccurs="0"/>
                <xsd:element ref="ns1:LikedBy"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1:_ip_UnifiedCompliancePolicyProperties" minOccurs="0"/>
                <xsd:element ref="ns1:_ip_UnifiedCompliancePolicyUIAction" minOccurs="0"/>
                <xsd:element ref="ns3:p7673987724a4bd9bfa19ac69d67c700" minOccurs="0"/>
                <xsd:element ref="ns2:TaxCatchAll" minOccurs="0"/>
                <xsd:element ref="ns3:MediaLengthInSeconds" minOccurs="0"/>
                <xsd:element ref="ns3:lcf76f155ced4ddcb4097134ff3c332f" minOccurs="0"/>
                <xsd:element ref="ns3:MediaServiceSearchProperties" minOccurs="0"/>
                <xsd:element ref="ns3:MediaServiceObjectDetectorVersion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20" nillable="true" ma:displayName="Rating (0-5)" ma:decimals="2" ma:description="Average value of all the ratings that have been submitted" ma:internalName="AverageRating" ma:readOnly="true">
      <xsd:simpleType>
        <xsd:restriction base="dms:Number"/>
      </xsd:simpleType>
    </xsd:element>
    <xsd:element name="RatingCount" ma:index="21" nillable="true" ma:displayName="Number of Ratings" ma:decimals="0" ma:description="Number of ratings submitted" ma:internalName="RatingCount" ma:readOnly="true">
      <xsd:simpleType>
        <xsd:restriction base="dms:Number"/>
      </xsd:simpleType>
    </xsd:element>
    <xsd:element name="RatedBy" ma:index="22"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23" nillable="true" ma:displayName="User ratings" ma:description="User ratings for the item" ma:hidden="true" ma:internalName="Ratings">
      <xsd:simpleType>
        <xsd:restriction base="dms:Note"/>
      </xsd:simpleType>
    </xsd:element>
    <xsd:element name="LikesCount" ma:index="24" nillable="true" ma:displayName="Number of Likes" ma:internalName="LikesCount">
      <xsd:simpleType>
        <xsd:restriction base="dms:Unknown"/>
      </xsd:simpleType>
    </xsd:element>
    <xsd:element name="LikedBy" ma:index="25"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ip_UnifiedCompliancePolicyProperties" ma:index="31" nillable="true" ma:displayName="Unified Compliance Policy Properties" ma:hidden="true" ma:internalName="_ip_UnifiedCompliancePolicyProperties">
      <xsd:simpleType>
        <xsd:restriction base="dms:Note"/>
      </xsd:simpleType>
    </xsd:element>
    <xsd:element name="_ip_UnifiedCompliancePolicyUIAction" ma:index="3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487d53-4812-4d51-9592-8817547f4ca4" elementFormDefault="qualified">
    <xsd:import namespace="http://schemas.microsoft.com/office/2006/documentManagement/types"/>
    <xsd:import namespace="http://schemas.microsoft.com/office/infopath/2007/PartnerControls"/>
    <xsd:element name="SharedWithUsers" ma:index="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5" nillable="true" ma:displayName="Shared With Details" ma:description="" ma:internalName="SharedWithDetails" ma:readOnly="true">
      <xsd:simpleType>
        <xsd:restriction base="dms:Note">
          <xsd:maxLength value="255"/>
        </xsd:restriction>
      </xsd:simpleType>
    </xsd:element>
    <xsd:element name="_dlc_DocId" ma:index="6" nillable="true" ma:displayName="Document ID Value" ma:description="The value of the document ID assigned to this item." ma:internalName="_dlc_DocId" ma:readOnly="true">
      <xsd:simpleType>
        <xsd:restriction base="dms:Text"/>
      </xsd:simpleType>
    </xsd:element>
    <xsd:element name="_dlc_DocIdUrl" ma:index="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8" nillable="true" ma:displayName="Persist ID" ma:description="Keep ID on add." ma:hidden="true" ma:internalName="_dlc_DocIdPersistId" ma:readOnly="true">
      <xsd:simpleType>
        <xsd:restriction base="dms:Boolean"/>
      </xsd:simpleType>
    </xsd:element>
    <xsd:element name="LastSharedByUser" ma:index="13" nillable="true" ma:displayName="Last Shared By User" ma:description="" ma:internalName="LastSharedByUser" ma:readOnly="true">
      <xsd:simpleType>
        <xsd:restriction base="dms:Note">
          <xsd:maxLength value="255"/>
        </xsd:restriction>
      </xsd:simpleType>
    </xsd:element>
    <xsd:element name="LastSharedByTime" ma:index="14" nillable="true" ma:displayName="Last Shared By Time" ma:description="" ma:internalName="LastSharedByTime" ma:readOnly="true">
      <xsd:simpleType>
        <xsd:restriction base="dms:DateTime"/>
      </xsd:simpleType>
    </xsd:element>
    <xsd:element name="TaxCatchAll" ma:index="35" nillable="true" ma:displayName="Taxonomy Catch All Column" ma:hidden="true" ma:list="{cb6f2e83-97e5-422b-8f47-bfdc6be72a05}" ma:internalName="TaxCatchAll" ma:showField="CatchAllData" ma:web="c8487d53-4812-4d51-9592-8817547f4ca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1ab9505-ba17-4c94-a474-cc1f9b6ef00d"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6" nillable="true" ma:displayName="MediaServiceOCR" ma:internalName="MediaServiceOCR" ma:readOnly="true">
      <xsd:simpleType>
        <xsd:restriction base="dms:Note">
          <xsd:maxLength value="255"/>
        </xsd:restriction>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GenerationTime" ma:index="28" nillable="true" ma:displayName="MediaServiceGenerationTime" ma:hidden="true" ma:internalName="MediaServiceGenerationTime" ma:readOnly="true">
      <xsd:simpleType>
        <xsd:restriction base="dms:Text"/>
      </xsd:simpleType>
    </xsd:element>
    <xsd:element name="MediaServiceAutoKeyPoints" ma:index="29" nillable="true" ma:displayName="MediaServiceAutoKeyPoints" ma:hidden="true" ma:internalName="MediaServiceAutoKeyPoints" ma:readOnly="true">
      <xsd:simpleType>
        <xsd:restriction base="dms:Note"/>
      </xsd:simpleType>
    </xsd:element>
    <xsd:element name="MediaServiceKeyPoints" ma:index="30" nillable="true" ma:displayName="KeyPoints" ma:internalName="MediaServiceKeyPoints" ma:readOnly="true">
      <xsd:simpleType>
        <xsd:restriction base="dms:Note">
          <xsd:maxLength value="255"/>
        </xsd:restriction>
      </xsd:simpleType>
    </xsd:element>
    <xsd:element name="p7673987724a4bd9bfa19ac69d67c700" ma:index="34" nillable="true" ma:taxonomy="true" ma:internalName="p7673987724a4bd9bfa19ac69d67c700" ma:taxonomyFieldName="DocTag" ma:displayName="DocTag" ma:default="" ma:fieldId="{97673987-724a-4bd9-bfa1-9ac69d67c700}" ma:sspId="d409e94e-8cf7-4e44-984e-f8edd98cdbed" ma:termSetId="c596da4a-0814-416c-b724-8a8875a1011f" ma:anchorId="00000000-0000-0000-0000-000000000000" ma:open="false" ma:isKeyword="false">
      <xsd:complexType>
        <xsd:sequence>
          <xsd:element ref="pc:Terms" minOccurs="0" maxOccurs="1"/>
        </xsd:sequence>
      </xsd:complexType>
    </xsd:element>
    <xsd:element name="MediaLengthInSeconds" ma:index="36" nillable="true" ma:displayName="Length (seconds)" ma:internalName="MediaLengthInSeconds" ma:readOnly="true">
      <xsd:simpleType>
        <xsd:restriction base="dms:Unknown"/>
      </xsd:simpleType>
    </xsd:element>
    <xsd:element name="lcf76f155ced4ddcb4097134ff3c332f" ma:index="38" nillable="true" ma:taxonomy="true" ma:internalName="lcf76f155ced4ddcb4097134ff3c332f" ma:taxonomyFieldName="MediaServiceImageTags" ma:displayName="Image Tags" ma:readOnly="false" ma:fieldId="{5cf76f15-5ced-4ddc-b409-7134ff3c332f}" ma:taxonomyMulti="true" ma:sspId="d409e94e-8cf7-4e44-984e-f8edd98cdbed" ma:termSetId="09814cd3-568e-fe90-9814-8d621ff8fb84" ma:anchorId="fba54fb3-c3e1-fe81-a776-ca4b69148c4d" ma:open="true" ma:isKeyword="false">
      <xsd:complexType>
        <xsd:sequence>
          <xsd:element ref="pc:Terms" minOccurs="0" maxOccurs="1"/>
        </xsd:sequence>
      </xsd:complexType>
    </xsd:element>
    <xsd:element name="MediaServiceSearchProperties" ma:index="39" nillable="true" ma:displayName="MediaServiceSearchProperties" ma:hidden="true" ma:internalName="MediaServiceSearchProperties" ma:readOnly="true">
      <xsd:simpleType>
        <xsd:restriction base="dms:Note"/>
      </xsd:simpleType>
    </xsd:element>
    <xsd:element name="MediaServiceObjectDetectorVersions" ma:index="40" nillable="true" ma:displayName="MediaServiceObjectDetectorVersions" ma:description="" ma:hidden="true" ma:indexed="true" ma:internalName="MediaServiceObjectDetectorVersions" ma:readOnly="true">
      <xsd:simpleType>
        <xsd:restriction base="dms:Text"/>
      </xsd:simpleType>
    </xsd:element>
    <xsd:element name="MediaServiceBillingMetadata" ma:index="41"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A97D130-1D2E-442E-A04C-87F25C8748E9}">
  <ds:schemaRefs>
    <ds:schemaRef ds:uri="http://purl.org/dc/terms/"/>
    <ds:schemaRef ds:uri="http://schemas.openxmlformats.org/package/2006/metadata/core-properties"/>
    <ds:schemaRef ds:uri="http://schemas.microsoft.com/office/2006/documentManagement/types"/>
    <ds:schemaRef ds:uri="http://purl.org/dc/dcmitype/"/>
    <ds:schemaRef ds:uri="c8487d53-4812-4d51-9592-8817547f4ca4"/>
    <ds:schemaRef ds:uri="http://purl.org/dc/elements/1.1/"/>
    <ds:schemaRef ds:uri="http://www.w3.org/XML/1998/namespace"/>
    <ds:schemaRef ds:uri="http://schemas.microsoft.com/office/infopath/2007/PartnerControls"/>
    <ds:schemaRef ds:uri="c1ab9505-ba17-4c94-a474-cc1f9b6ef00d"/>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5BA95076-EDC5-4789-963C-39E48179CB1D}">
  <ds:schemaRefs>
    <ds:schemaRef ds:uri="http://schemas.microsoft.com/sharepoint/v3/contenttype/forms"/>
  </ds:schemaRefs>
</ds:datastoreItem>
</file>

<file path=customXml/itemProps3.xml><?xml version="1.0" encoding="utf-8"?>
<ds:datastoreItem xmlns:ds="http://schemas.openxmlformats.org/officeDocument/2006/customXml" ds:itemID="{2C6B8945-FDDB-41C6-B2B1-1A87E71B90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8487d53-4812-4d51-9592-8817547f4ca4"/>
    <ds:schemaRef ds:uri="c1ab9505-ba17-4c94-a474-cc1f9b6ef0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3FA7513-5942-4888-8C47-79BBA6F016B1}">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1199</TotalTime>
  <Words>1819</Words>
  <Application>Microsoft Office PowerPoint</Application>
  <PresentationFormat>Widescreen</PresentationFormat>
  <Paragraphs>296</Paragraphs>
  <Slides>36</Slides>
  <Notes>0</Notes>
  <HiddenSlides>0</HiddenSlides>
  <MMClips>0</MMClips>
  <ScaleCrop>false</ScaleCrop>
  <HeadingPairs>
    <vt:vector size="4" baseType="variant">
      <vt:variant>
        <vt:lpstr>Theme</vt:lpstr>
      </vt:variant>
      <vt:variant>
        <vt:i4>38</vt:i4>
      </vt:variant>
      <vt:variant>
        <vt:lpstr>Slide Titles</vt:lpstr>
      </vt:variant>
      <vt:variant>
        <vt:i4>36</vt:i4>
      </vt:variant>
    </vt:vector>
  </HeadingPairs>
  <TitlesOfParts>
    <vt:vector size="74" baseType="lpstr">
      <vt:lpstr>Theme2</vt:lpstr>
      <vt:lpstr>1_FL Sheriffs Webinar Template</vt:lpstr>
      <vt:lpstr>1_Civic</vt:lpstr>
      <vt:lpstr>1_FSA PowerPoint Theme</vt:lpstr>
      <vt:lpstr>FL Sheriffs Webinar Template</vt:lpstr>
      <vt:lpstr>2_Civic</vt:lpstr>
      <vt:lpstr>2_FSA PowerPoint Theme</vt:lpstr>
      <vt:lpstr>2_FL Sheriffs Webinar Template</vt:lpstr>
      <vt:lpstr>Civic</vt:lpstr>
      <vt:lpstr>FSA PowerPoint Theme</vt:lpstr>
      <vt:lpstr>3_FL Sheriffs Webinar Template</vt:lpstr>
      <vt:lpstr>3_Civic</vt:lpstr>
      <vt:lpstr>3_FSA PowerPoint Theme</vt:lpstr>
      <vt:lpstr>4_FL Sheriffs Webinar Template</vt:lpstr>
      <vt:lpstr>4_Civic</vt:lpstr>
      <vt:lpstr>4_FSA PowerPoint Theme</vt:lpstr>
      <vt:lpstr>Theme1</vt:lpstr>
      <vt:lpstr>5_FL Sheriffs Webinar Template</vt:lpstr>
      <vt:lpstr>5_Civic</vt:lpstr>
      <vt:lpstr>5_FSA PowerPoint Theme</vt:lpstr>
      <vt:lpstr>6_FL Sheriffs Webinar Template</vt:lpstr>
      <vt:lpstr>6_Civic</vt:lpstr>
      <vt:lpstr>6_FSA PowerPoint Theme</vt:lpstr>
      <vt:lpstr>7_FL Sheriffs Webinar Template</vt:lpstr>
      <vt:lpstr>7_Civic</vt:lpstr>
      <vt:lpstr>7_FSA PowerPoint Theme</vt:lpstr>
      <vt:lpstr>8_FL Sheriffs Webinar Template</vt:lpstr>
      <vt:lpstr>8_Civic</vt:lpstr>
      <vt:lpstr>8_FSA PowerPoint Theme</vt:lpstr>
      <vt:lpstr>9_FL Sheriffs Webinar Template</vt:lpstr>
      <vt:lpstr>9_Civic</vt:lpstr>
      <vt:lpstr>9_FSA PowerPoint Theme</vt:lpstr>
      <vt:lpstr>10_FL Sheriffs Webinar Template</vt:lpstr>
      <vt:lpstr>10_Civic</vt:lpstr>
      <vt:lpstr>10_FSA PowerPoint Theme</vt:lpstr>
      <vt:lpstr>11_FL Sheriffs Webinar Template</vt:lpstr>
      <vt:lpstr>11_Civic</vt:lpstr>
      <vt:lpstr>11_FSA PowerPoint Theme</vt:lpstr>
      <vt:lpstr>National Sheriffs Association  February 1, 2026 Legal Update  </vt:lpstr>
      <vt:lpstr>TOPICS:</vt:lpstr>
      <vt:lpstr>DUE PROCESS</vt:lpstr>
      <vt:lpstr>DUE PROCESS</vt:lpstr>
      <vt:lpstr>DUE PROCESS</vt:lpstr>
      <vt:lpstr>DUE PROCESS</vt:lpstr>
      <vt:lpstr>DUE PROCESS</vt:lpstr>
      <vt:lpstr>DUE PROCESS</vt:lpstr>
      <vt:lpstr>DUE PROCESS</vt:lpstr>
      <vt:lpstr>DUE PROCESS</vt:lpstr>
      <vt:lpstr>DUE PROCESS</vt:lpstr>
      <vt:lpstr>DUE PROCESS</vt:lpstr>
      <vt:lpstr>DUE PROCESS</vt:lpstr>
      <vt:lpstr>DUE PROCESS</vt:lpstr>
      <vt:lpstr>DUE PROCESS</vt:lpstr>
      <vt:lpstr>DUE PROCESS: Best Practices</vt:lpstr>
      <vt:lpstr>DUE PROCESS</vt:lpstr>
      <vt:lpstr>DUE PROCESS: Fifth Amendment</vt:lpstr>
      <vt:lpstr>DUE PROCESS</vt:lpstr>
      <vt:lpstr>DUE PROCESS: Best Practices</vt:lpstr>
      <vt:lpstr>LIBERTY INTEREST</vt:lpstr>
      <vt:lpstr>LIBERTY INTEREST</vt:lpstr>
      <vt:lpstr>LIBERTY INTEREST</vt:lpstr>
      <vt:lpstr>LIBERTY INTEREST</vt:lpstr>
      <vt:lpstr>LIBERTY INTEREST</vt:lpstr>
      <vt:lpstr>LIBERTY INTEREST</vt:lpstr>
      <vt:lpstr>NAME CLEARING HEARING</vt:lpstr>
      <vt:lpstr>NAME CLEARING HEARING</vt:lpstr>
      <vt:lpstr>LIBERTY INTERST</vt:lpstr>
      <vt:lpstr>LIBERTY INTEREST</vt:lpstr>
      <vt:lpstr>LIBERTY INTEREST: Best Practices</vt:lpstr>
      <vt:lpstr>DUE PROCESS – Notice of Proposed Discipline</vt:lpstr>
      <vt:lpstr>VOLUNTARY RESIGNATIONS</vt:lpstr>
      <vt:lpstr>VOLUNTARY RESIGNATIONS</vt:lpstr>
      <vt:lpstr>QUESTIONS?  </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Debra deFend Thomas</dc:creator>
  <cp:lastModifiedBy>Debra deFend Thomas</cp:lastModifiedBy>
  <cp:revision>24</cp:revision>
  <cp:lastPrinted>2026-01-07T14:16:20Z</cp:lastPrinted>
  <dcterms:created xsi:type="dcterms:W3CDTF">2025-08-21T14:31:26Z</dcterms:created>
  <dcterms:modified xsi:type="dcterms:W3CDTF">2026-01-16T14:33:34Z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0x0101004E47ED21C28E0241B537BC6392D971BD</vt:lpwstr>
  </property>
  <property fmtid="{D5CDD505-2E9C-101B-9397-08002B2CF9AE}" pid="3" name="_dlc_DocIdItemGuid">
    <vt:lpwstr>d3ca9b59-40e5-43f2-ae15-1d952c557b29</vt:lpwstr>
  </property>
  <property fmtid="{D5CDD505-2E9C-101B-9397-08002B2CF9AE}" pid="4" name="MediaServiceImageTags">
    <vt:lpwstr/>
  </property>
  <property fmtid="{D5CDD505-2E9C-101B-9397-08002B2CF9AE}" pid="5" name="DocTag">
    <vt:lpwstr/>
  </property>
</Properties>
</file>